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176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nations came against him,those from regions round about.They spread their net for him,and he was trapped in their p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ooks they pulled him into a cageand brought him to the king of Babylon.They put him in prison,so his roar was heard no longeron the mountains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Your mother was like a vine in your vineyardplanted by the water;it was fruitful and full of branchesbecause of abundant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were strong,fit for a ruler’s scepter.It towered highabove the thick foliage,conspicuous for its heightand for its many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uprooted in furyand thrown to the ground.The east wind made it shrivel,it was stripped of its fruit;its strong branches witheredand fire consum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planted in the desert,in a dry and thirsty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spread from one of its main branchesand consumed its fruit.No strong branch is left on itfit for a ruler’s scepter.’This is a lament and is to be used as a lament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ver Israel’s Princ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ake up a lament concerning the princes of Israel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“ ‘What a lioness was your motheramong the lions!She lay down among themand reared her cub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ought up one of her cubs,and he became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eard about him,and he was trapped in their pit.They led him with hooksto the lan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When she saw her hope unfulfilled,her expectation gone,she took another of her cubsand made him a strong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wled among the lions,for he was now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ke down their strongholdsand devastated their towns.The land and all who were in itwere terrified by his ro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2026-05-25T09:29:51Z</dcterms:created>
  <dcterms:modified xsi:type="dcterms:W3CDTF">2026-05-25T09:29:51Z</dcterms:modified>
  <dc:title>Bible.com.au: Ezekiel 19:1-14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