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1166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18: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One Who Sins Will Di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of the Lord came to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at do you people mean by quoting this proverb about the land of Israel:“ ‘The parents eat sour grapes,and the children’s teeth are set on edg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s surely as I live, declares the Sovereign Lord, you will no longer quote this proverb in Isr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everyone belongs to me, the parent as well as the child—both alike belong to me. The one who sins is the one who will di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uppose there is a righteous manwho does what is just and righ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does not eat at the mountain shrinesor look to the idols of Israel.He does not defile his neighbor’s wifeor have sexual relations with a woman during her peri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does not oppress anyone,but returns what he took in pledge for a loan.He does not commit robberybut gives his food to the hungryand provides clothing for the nak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does not lend to them at interestor take a profit from them.He withholds his hand from doing wrongand judges fairly between two parti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follows my decreesand faithfully keeps my laws.That man is righteous;he will surely live,declares the Sovereign Lor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uppose he has a violent son, who sheds blood or does any of these other thing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ough the father has done none of them):“He eats at the mountain shrines.He defiles his neighbor’s wif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oppresses the poor and needy.He commits robbery.He does not return what he took in pledge.He looks to the idols.He does detestable thing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lends at interest and takes a profit.Will such a man live? He will not! Because he has done all these detestable things, he is to be put to death; his blood will be on his own hea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suppose this son has a son who sees all the sins his father commits, and though he sees them, he does not do such thing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 does not eat at the mountain shrinesor look to the idols of Israel.He does not defile his neighbor’s wif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does not oppress anyoneor require a pledge for a loan.He does not commit robberybut gives his food to the hungryand provides clothing for the nak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withholds his hand from mistreating the poorand takes no interest or profit from them.He keeps my laws and follows my decrees.He will not die for his father’s sin; he will surely liv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his father will die for his own sin, because he practiced extortion, robbed his brother and did what was wrong among his peopl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et you ask, ‘Why does the son not share the guilt of his father?’ Since the son has done what is just and right and has been careful to keep all my decrees, he will surely liv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one who sins is the one who will die. The child will not share the guilt of the parent, nor will the parent share the guilt of the child. The righteousness of the righteous will be credited to them, and the wickedness of the wicked will be charged against th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if a wicked person turns away from all the sins they have committed and keeps all my decrees and does what is just and right, that person will surely live; they will not di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one of the offenses they have committed will be remembered against them. Because of the righteous things they have done, they will liv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Do I take any pleasure in the death of the wicked? declares the Sovereign Lord. Rather, am I not pleased when they turn from their ways and liv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if a righteous person turns from their righteousness and commits sin and does the same detestable things the wicked person does, will they live? None of the righteous things that person has done will be remembered. Because of the unfaithfulness they are guilty of and because of the sins they have committed, they will di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Yet you say, ‘The way of the Lord is not just.’ Hear, you Israelites: Is my way unjust? Is it not your ways that are unjus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f a righteous person turns from their righteousness and commits sin, they will die for it; because of the sin they have committed they will di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if a wicked person turns away from the wickedness they have committed and does what is just and right, they will save their lif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ecause they consider all the offenses they have committed and turn away from them, that person will surely live; they will not di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Yet the Israelites say, ‘The way of the Lord is not just.’ Are my ways unjust, people of Israel? Is it not your ways that are unjus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refore, you Israelites, I will judge each of you according to your own ways, declares the Sovereign Lord. Repent! Turn away from all your offenses; then sin will not be your downfall.]]></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Rid yourselves of all the offenses you have committed, and get a new heart and a new spirit. Why will you die, people of Israel?]]></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For I take no pleasure in the death of anyone, declares the Sovereign Lord. Repent and liv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9">
  <a:themeElements>
    <a:clrScheme name="Theme5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2026-09-21T12:56:31Z</dcterms:created>
  <dcterms:modified xsi:type="dcterms:W3CDTF">2026-09-21T12:56:31Z</dcterms:modified>
  <dc:title>Bible.com.au: Ezekiel 18:1-32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