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Later I passed by, and when I looked at you and saw that you were old enough for love, I spread the corner of my garment over you and covered your naked body. I gave you my solemn oath and entered into a covenant with you, declares the Sovereign Lord, and you became m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 bathed you with water and washed the blood from you and put ointments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you with an embroidered dress and put sandals of fine leather on you. I dressed you in fine linen and covered you with costly gar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dorned you with jewelry: I put bracelets on your arms and a necklace around your ne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ring on your nose, earrings on your ears and a beautiful crown on your h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you were adorned with gold and silver; your clothes were of fine linen and costly fabric and embroidered cloth. Your food was honey, olive oil and the finest flour. You became very beautiful and rose to be a qu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r fame spread among the nations on account of your beauty, because the splendor I had given you made your beauty perfect,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But you trusted in your beauty and used your fame to become a prostitute. You lavished your favors on anyone who passed by and your beauty became 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took some of your garments to make gaudy high places, where you carried on your prostitution. You went to him, and he possessed your beau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lso took the fine jewelry I gave you, the jewelry made of my gold and silver, and you made for yourself male idols and engaged in prostitution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as an Adulterou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 took your embroidered clothes to put on them, and you offered my oil and incense befor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e food I provided for you—the flour, olive oil and honey I gave you to eat—you offered as fragrant incense before them. That is what happened,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And you took your sons and daughters whom you bore to me and sacrificed them as food to the idols. Was your prostitution not en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laughtered my children and sacrificed them to the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your detestable practices and your prostitution you did not remember the days of your youth, when you were naked and bare, kicking about in your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Woe! Woe to you, declares the Sovereign Lord. In addition to all your other wicked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uilt a mound for yourself and made a lofty shrine in every public squ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every street corner you built your lofty shrines and degraded your beauty, spreading your legs with increasing promiscuity to anyone who passed b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engaged in prostitution with the Egyptians, your neighbors with large genitals, and aroused my anger with your increasing promiscu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stretched out my hand against you and reduced your territory; I gave you over to the greed of your enemies, the daughters of the Philistines, who were shocked by your lewd condu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engaged in prostitution with the Assyrians too, because you were insatiable; and even after that, you still were not satisf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you increased your promiscuity to include Babylonia, a land of merchants, but even with this you were not satis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I am filled with fury against you, declares the Sovereign Lord, when you do all these things, acting like a brazen prostitu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built your mounds at every street corner and made your lofty shrines in every public square, you were unlike a prostitute, because you scorned pay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You adulterous wife! You prefer strangers to your own husb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prostitutes receive gifts, but you give gifts to all your lovers, bribing them to come to you from everywhere for your illicit fav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in your prostitution you are the opposite of others; no one runs after you for your favors. You are the very opposite, for you give payment and none is given to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Therefore, you prostitute, hear the word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what the Sovereign Lord says: Because you poured out your lust and exposed your naked body in your promiscuity with your lovers, and because of all your detestable idols, and because you gave them your children’s blo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I am going to gather all your lovers, with whom you found pleasure, those you loved as well as those you hated. I will gather them against you from all around and will strip you in front of them, and they will see you stark na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onfront Jerusalem with her detestable practi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sentence you to the punishment of women who commit adultery and who shed blood; I will bring on you the blood vengeance of my wrath and jealous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I will deliver you into the hands of your lovers, and they will tear down your mounds and destroy your lofty shrines. They will strip you of your clothes and take your fine jewelry and leave you stark nak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ill bring a mob against you, who will stone you and hack you to pieces with their swor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ill burn down your houses and inflict punishment on you in the sight of many women. I will put a stop to your prostitution, and you will no longer pay your lo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my wrath against you will subside and my jealous anger will turn away from you; I will be calm and no longer ang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 ‘Because you did not remember the days of your youth but enraged me with all these things, I will surely bring down on your head what you have done, declares the Sovereign Lord. Did you not add lewdness to all your other detestable practi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 ‘Everyone who quotes proverbs will quote this proverb about you: “Like mother, like daugh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are a true daughter of your mother, who despised her husband and her children; and you are a true sister of your sisters, who despised their husbands and their children. Your mother was a Hittite and your father an Amor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r older sister was Samaria, who lived to the north of you with her daughters; and your younger sister, who lived to the south of you with her daughters, was Sodo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not only followed their ways and copied their detestable practices, but in all your ways you soon became more depraved than th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is is what the Sovereign Lord says to Jerusalem: Your ancestry and birth were in the land of the Canaanites; your father was an Amorite and your mother a Hittit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surely as I live, declares the Sovereign Lord, your sister Sodom and her daughters never did what you and your daughters have do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 ‘Now this was the sin of your sister Sodom: She and her daughters were arrogant, overfed and unconcerned; they did not help the poor and need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were haughty and did detestable things before me. Therefore I did away with them as you have se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maria did not commit half the sins you did. You have done more detestable things than they, and have made your sisters seem righteous by all these things you have don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ear your disgrace, for you have furnished some justification for your sisters. Because your sins were more vile than theirs, they appear more righteous than you. So then, be ashamed and bear your disgrace, for you have made your sisters appear righteou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 ‘However, I will restore the fortunes of Sodom and her daughters and of Samaria and her daughters, and your fortunes along with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at you may bear your disgrace and be ashamed of all you have done in giving them comfor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your sisters, Sodom with her daughters and Samaria with her daughters, will return to what they were before; and you and your daughters will return to what you were befo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u would not even mention your sister Sodom in the day of your prid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your wickedness was uncovered. Even so, you are now scorned by the daughters of Edom and all her neighbors and the daughters of the Philistines—all those around you who despis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day you were born your cord was not cut, nor were you washed with water to make you clean, nor were you rubbed with salt or wrapped in cloth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u will bear the consequences of your lewdness and your detestable practices, declares the Lor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 ‘This is what the Sovereign Lord says: I will deal with you as you deserve, because you have despised my oath by breaking the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Yet I will remember the covenant I made with you in the days of your youth, and I will establish an everlasting covenant with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you will remember your ways and be ashamed when you receive your sisters, both those who are older than you and those who are younger. I will give them to you as daughters, but not on the basis of my covenant with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o I will establish my covenant with you, and you will know that I am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n, when I make atonement for you for all you have done, you will remember and be ashamed and never again open your mouth because of your humiliation, declares the Sovereign Lord.’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looked on you with pity or had compassion enough to do any of these things for you. Rather, you were thrown out into the open field, for on the day you were born you were despi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en I passed by and saw you kicking about in your blood, and as you lay there in your blood I said to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made you grow like a plant of the field. You grew and developed and entered puberty. Your breasts had formed and your hair had grown, yet you were stark nake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2026-06-15T08:22:15Z</dcterms:created>
  <dcterms:modified xsi:type="dcterms:W3CDTF">2026-06-15T08:22:15Z</dcterms:modified>
  <dc:title>Bible.com.au: Ezekiel 16:1-63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