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presProps" Target="presProps.xml"/>
  <Relationship Id="rId15" Type="http://schemas.openxmlformats.org/officeDocument/2006/relationships/viewProps" Target="viewProps.xml"/>
  <Relationship Id="rId1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21084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zekiel 15:1-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make the land desolate because they have been unfaithful, declares the Sovereign Lord.”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rusalem as a Useless Vine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ord of the Lord came to me: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Son of man, how is the wood of a vine different from that of a branch from any of the trees in the forest?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 wood ever taken from it to make anything useful? Do they make pegs from it to hang things on?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fter it is thrown on the fire as fuel and the fire burns both ends and chars the middle, is it then useful for anything?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it was not useful for anything when it was whole, how much less can it be made into something useful when the fire has burned it and it is charred?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Therefore this is what the Sovereign Lord says: As I have given the wood of the vine among the trees of the forest as fuel for the fire, so will I treat the people living in Jerusalem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set my face against them. Although they have come out of the fire, the fire will yet consume them. And when I set my face against them, you will know that I am the Lord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0">
  <a:themeElements>
    <a:clrScheme name="Theme9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2026-06-23T06:02:56Z</dcterms:created>
  <dcterms:modified xsi:type="dcterms:W3CDTF">2026-06-23T06:02:56Z</dcterms:modified>
  <dc:title>Bible.com.au: Ezekiel 15:1-8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