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33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refore this is what the Sovereign Lord says: Because of your false words and lying visions, I am against you, declares the Sovereign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and will be against the prophets who see false visions and utter lying divinations. They will not belong to the council of my people or be listed in the records of Israel, nor will they enter the land of Israel. Then you will know that I am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Because they lead my people astray, saying, “Peace,” when there is no peace, and because, when a flimsy wall is built, they cover it with whitewa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ell those who cover it with whitewash that it is going to fall. Rain will come in torrents, and I will send hailstones hurtling down, and violent winds will burst fo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wall collapses, will people not ask you, “Where is the whitewash you covered it w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erefore this is what the Sovereign Lord says: In my wrath I will unleash a violent wind, and in my anger hailstones and torrents of rain will fall with destructive fu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ear down the wall you have covered with whitewash and will level it to the ground so that its foundation will be laid bare. When it falls, you will be destroyed in it; and you wi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ill pour out my wrath against the wall and against those who covered it with whitewash. I will say to you, “The wall is gone and so are those who whitewash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prophets of Israel who prophesied to Jerusalem and saw visions of peace for her when there was no peace, declares the Sovereign Lor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son of man, set your face against the daughters of your people who prophesy out of their own imagination. Prophesy agains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lse Prophet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is is what the Sovereign Lord says: Woe to the women who sew magic charms on all their wrists and make veils of various lengths for their heads in order to ensnare people. Will you ensnare the lives of my people but preserve your 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have profaned me among my people for a few handfuls of barley and scraps of bread. By lying to my people, who listen to lies, you have killed those who should not have died and have spared those who should not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Therefore this is what the Sovereign Lord says: I am against your magic charms with which you ensnare people like birds and I will tear them from your arms; I will set free the people that you ensnare like bi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tear off your veils and save my people from your hands, and they will no longer fall prey to your power. Then you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you disheartened the righteous with your lies, when I had brought them no grief, and because you encouraged the wicked not to turn from their evil ways and so save their l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you will no longer see false visions or practice divination. I will save my people from your hands. And then you will know that I am the Lor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prophets of Israel who are now prophesying. Say to those who prophesy out of their own imagination: ‘Hear the word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Sovereign Lord says: Woe to the foolish prophets who follow their own spirit and have seen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prophets, Israel, are like jackals among ru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ave not gone up to the breaches in the wall to repair it for the people of Israel so that it will stand firm in the battle on the da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visions are false and their divinations a lie. Even though the Lord has not sent them, they say, “The Lord declares,” and expect him to fulfill their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you not seen false visions and uttered lying divinations when you say, “The Lord declares,” though I have not spoken?]]></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2026-06-25T19:49:33Z</dcterms:created>
  <dcterms:modified xsi:type="dcterms:W3CDTF">2026-06-25T19:49:33Z</dcterms:modified>
  <dc:title>Bible.com.au: Ezekiel 13:1-23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