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morning the word of the Lord cam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did not the Israelites, that rebellious people, ask you, ‘What are you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them, ‘This is what the Sovereign Lord says: This prophecy concerns the prince in Jerusalem and all the Israelites who ar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to them, ‘I am a sign to you.’“As I have done, so it will be done to them. They will go into exile as cap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ince among them will put his things on his shoulder at dusk and leave, and a hole will be dug in the wall for him to go through. He will cover his face so that he cannot se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pread my net for him, and he will be caught in my snare; I will bring him to Babylonia, the land of the Chaldeans, but he will not see it, and there he will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catter to the winds all those around him—his staff and all his troops—and I will pursue them with drawn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know that I am the Lord, when I disperse them among the nations and scatter them through the count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will spare a few of them from the sword, famine and plague, so that in the nations where they go they may acknowledge all their detestable practices. Then they will know that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ile Symboliz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tremble as you eat your food, and shudder in fear as you drink your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 people of the land: ‘This is what the Sovereign Lord says about those living in Jerusalem and in the land of Israel: They will eat their food in anxiety and drink their water in despair, for their land will be stripped of everything in it because of the violence of all who live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nhabited towns will be laid waste and the land will be desolate. Then you will know that I am the Lord.’ ”There Will Be No Del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n of man, what is this proverb you have in the land of Israel: ‘The days go by and every vision comes to no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m, ‘This is what the Sovereign Lord says: I am going to put an end to this proverb, and they will no longer quote it in Israel.’ Say to them, ‘The days are near when every vision will be ful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re will be no more false visions or flattering divinations among the people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he Lord will speak what I will, and it shall be fulfilled without delay. For in your days, you rebellious people, I will fulfill whatever I say, declares the Sovereign Lor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man, the Israelites are saying, ‘The vision he sees is for many years from now, and he prophesies about the distant fu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y to them, ‘This is what the Sovereign Lord says: None of my words will be delayed any longer; whatever I say will be fulfilled, declares the Sovereign L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you are living among a rebellious people. They have eyes to see but do not see and ears to hear but do not hear, for they are a rebelliou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son of man, pack your belongings for exile and in the daytime, as they watch, set out and go from where you are to another place. Perhaps they will understand, though they are a rebelliou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 daytime, while they watch, bring out your belongings packed for exile. Then in the evening, while they are watching, go out like those who go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they watch, dig through the wall and take your belongings out throug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m on your shoulder as they are watching and carry them out at dusk. Cover your face so that you cannot see the land, for I have made you a sign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did as I was commanded. During the day I brought out my things packed for exile. Then in the evening I dug through the wall with my hands. I took my belongings out at dusk, carrying them on my shoulders while they watch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2026-06-09T23:16:21Z</dcterms:created>
  <dcterms:modified xsi:type="dcterms:W3CDTF">2026-06-09T23:16:21Z</dcterms:modified>
  <dc:title>Bible.com.au: Ezekiel 12:1-28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