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116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ear the sword, and the sword is what I will bring against you, declares the Sovereign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rive you out of the city and deliver you into the hands of foreigners and inflict punishment on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fall by the sword, and I will execute judgment on you at the borders of Israel. Then you will know that I am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ity will not be a pot for you, nor will you be the meat in it; I will execute judgment on you at the borders of Isra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know that I am the Lord, for you have not followed my decrees or kept my laws but have conformed to the standards of the nations around you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s I was prophesying, Pelatiah son of Benaiah died. Then I fell facedown and cried out in a loud voice, “Alas, Sovereign Lord! Will you completely destroy the remnant of Israel?”The Promise of Israel’s Retur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n of man, the people of Jerusalem have said of your fellow exiles and all the other Israelites, ‘They are far away from the Lord; this land was given to us as our possession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say: ‘This is what the Sovereign Lord says: Although I sent them far away among the nations and scattered them among the countries, yet for a little while I have been a sanctuary for them in the countries where they have gone.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say: ‘This is what the Sovereign Lord says: I will gather you from the nations and bring you back from the countries where you have been scattered, and I will give you back the land of Israel again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Sure Judgment on Jerusale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will return to it and remove all its vile images and detestable idol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them an undivided heart and put a new spirit in them; I will remove from them their heart of stone and give them a heart of fles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ill follow my decrees and be careful to keep my laws. They will be my people, and I will be their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those whose hearts are devoted to their vile images and detestable idols, I will bring down on their own heads what they have done, declares the Sovereign Lord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cherubim, with the wheels beside them, spread their wings, and the glory of the God of Israel was above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the Lord went up from within the city and stopped above the mountain east of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lifted me up and brought me to the exiles in Babylonia in the vision given by the Spirit of God.Then the vision I had seen went up from me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ld the exiles everything the Lord had shown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lifted me up and brought me to the gate of the house of the Lord that faces east. There at the entrance of the gate were twenty-five men, and I saw among them Jaazaniah son of Azzur and Pelatiah son of Benaiah, leaders of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 “Son of man, these are the men who are plotting evil and giving wicked advice in this 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‘Haven’t our houses been recently rebuilt? This city is a pot, and we are the meat in it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ophesy against them; prophesy, son of man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of the Lord came on me, and he told me to say: “This is what the Lord says: That is what you are saying, you leaders in Israel, but I know what is going through your m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illed many people in this city and filled its streets with the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this is what the Sovereign Lord says: The bodies you have thrown there are the meat and this city is the pot, but I will drive you out of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2026-06-25T13:49:16Z</dcterms:created>
  <dcterms:modified xsi:type="dcterms:W3CDTF">2026-06-25T13:49:16Z</dcterms:modified>
  <dc:title>Bible.com.au: Ezekiel 11:1-25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