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nder their wings on their four sides they had human hands. All four of them had faces and w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ings of one touched the wings of another. Each one went straight ahead; they did not turn as they mo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ir faces looked like this: Each of the four had the face of a human being, and on the right side each had the face of a lion, and on the left the face of an ox; each also had the face of an eag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ch were their faces. They each had two wings spreading out upward, each wing touching that of the creature on either side; and each had two other wings covering its bo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ch one went straight ahead. Wherever the spirit would go, they would go, without turning as they w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appearance of the living creatures was like burning coals of fire or like torches. Fire moved back and forth among the creatures; it was bright, and lightning flashed out of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reatures sped back and forth like flashes of light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 looked at the living creatures, I saw a wheel on the ground beside each creature with its four f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was the appearance and structure of the wheels: They sparkled like topaz, and all four looked alike. Each appeared to be made like a wheel intersecting a whe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they moved, they would go in any one of the four directions the creatures faced; the wheels did not change direction as the creatures w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s Inaugural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rims were high and awesome, and all four rims were full of eyes all ar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living creatures moved, the wheels beside them moved; and when the living creatures rose from the ground, the wheels also ro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ver the spirit would go, they would go, and the wheels would rise along with them, because the spirit of the living creatures was in the whe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creatures moved, they also moved; when the creatures stood still, they also stood still; and when the creatures rose from the ground, the wheels rose along with them, because the spirit of the living creatures was in the whee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read out above the heads of the living creatures was what looked something like a vault, sparkling like crystal, and awes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nder the vault their wings were stretched out one toward the other, and each had two wings covering its bo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creatures moved, I heard the sound of their wings, like the roar of rushing waters, like the voice of the Almighty, like the tumult of an army. When they stood still, they lowered their w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re came a voice from above the vault over their heads as they stood with lowered w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ove the vault over their heads was what looked like a throne of lapis lazuli, and high above on the throne was a figure like that of a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saw that from what appeared to be his waist up he looked like glowing metal, as if full of fire, and that from there down he looked like fire; and brilliant light surround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my thirtieth year, in the fourth month on the fifth day, while I was among the exiles by the Kebar River, the heavens were opened and I saw visions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ke the appearance of a rainbow in the clouds on a rainy day, so was the radiance around him.This was the appearance of the likeness of the glory of the Lord. When I saw it, I fell facedown, and I heard the voice of one spea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fth of the month—it was the fifth year of the exile of King Jehoiach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ord of the Lord came to Ezekiel the priest, the son of Buzi, by the Kebar River in the land of the Babylonians. There the hand of the Lord was o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looked, and I saw a windstorm coming out of the north—an immense cloud with flashing lightning and surrounded by brilliant light. The center of the fire looked like glowing met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e fire was what looked like four living creatures. In appearance their form was hu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each of them had four faces and four w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egs were straight; their feet were like those of a calf and gleamed like burnished bronze.]]></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2026-08-11T13:51:15Z</dcterms:created>
  <dcterms:modified xsi:type="dcterms:W3CDTF">2026-08-11T13:51:15Z</dcterms:modified>
  <dc:title>Bible.com.au: Ezekiel 1:1-28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