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der their wings on their four sides they had human hands. All four of them had faces and w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ings of one touched the wings of another. Each one went straight ahead; they did not turn as they mo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ir faces looked like this: Each of the four had the face of a human being, and on the right side each had the face of a lion, and on the left the face of an ox; each also had the face of an eag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were their faces. They each had two wings spreading out upward, each wing touching that of the creature on either side; and each had two other wings covering its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one went straight ahead. Wherever the spirit would go, they would go, without turning as they w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ppearance of the living creatures was like burning coals of fire or like torches. Fire moved back and forth among the creatures; it was bright, and lightning flashed out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eatures sped back and forth like flashes of light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 looked at the living creatures, I saw a wheel on the ground beside each creature with its four f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as the appearance and structure of the wheels: They sparkled like topaz, and all four looked alike. Each appeared to be made like a wheel intersecting a whe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y moved, they would go in any one of the four directions the creatures faced; the wheels did not change direction as the creatures w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s Inaugural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rims were high and awesome, and all four rims were full of eyes all ar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iving creatures moved, the wheels beside them moved; and when the living creatures rose from the ground, the wheels also ro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ver the spirit would go, they would go, and the wheels would rise along with them, because the spirit of the living creatures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creatures moved, they also moved; when the creatures stood still, they also stood still; and when the creatures rose from the ground, the wheels rose along with them, because the spirit of the living creatures was in the whe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pread out above the heads of the living creatures was what looked something like a vault, sparkling like crystal, and awes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der the vault their wings were stretched out one toward the other, and each had two wings covering its bo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creatures moved, I heard the sound of their wings, like the roar of rushing waters, like the voice of the Almighty, like the tumult of an army. When they stood still, they lowered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re came a voice from above the vault over their heads as they stood with lowered w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ove the vault over their heads was what looked like a throne of lapis lazuli, and high above on the throne was a figure like that of a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saw that from what appeared to be his waist up he looked like glowing metal, as if full of fire, and that from there down he looked like fire; and brilliant light surrou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my thirtieth year, in the fourth month on the fifth day, while I was among the exiles by the Kebar River, the heavens were opened and I saw visions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 the appearance of a rainbow in the clouds on a rainy day, so was the radiance around him.This was the appearance of the likeness of the glory of the Lord. When I saw it, I fell facedown, and I heard the voice of one spea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fth of the month—it was the fifth year of the exile of King Jehoiach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to Ezekiel the priest, the son of Buzi, by the Kebar River in the land of the Babylonians. There the hand of the Lord was o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looked, and I saw a windstorm coming out of the north—an immense cloud with flashing lightning and surrounded by brilliant light. The center of the fire looked like glowing met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e fire was what looked like four living creatures. In appearance their form was hu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each of them had four faces and four w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gs were straight; their feet were like those of a calf and gleamed like burnished bronz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2026-06-26T15:27:24Z</dcterms:created>
  <dcterms:modified xsi:type="dcterms:W3CDTF">2026-06-26T15:27:24Z</dcterms:modified>
  <dc:title>Bible.com.au: Ezekiel 1:1-28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