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summoned Moses and Aaron and said, “Pray to the Lord to take the frogs away from me and my people, and I will let your people go to offer sacrifices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Pharaoh, “I leave to you the honor of setting the time for me to pray for you and your officials and your people that you and your houses may be rid of the frogs, except for those that remain in the N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morrow,” Pharaoh said.Moses replied, “It will be as you say, so that you may know there is no one like the Lord 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rogs will leave you and your houses, your officials and your people; they will remain only in the N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Moses and Aaron left Pharaoh, Moses cried out to the Lord about the frogs he had brought on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what Moses asked. The frogs died in the houses, in the courtyards and in the fiel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piled into heaps, and the land reeked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lief, he hardened his heart and would not listen to Moses and Aaron, just as the Lord had said.The Plague of Gn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said to Moses, “Tell Aaron, ‘Stretch out your staff and strike the dust of the ground,’ and throughout the land of Egypt the dust will become gn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this, and when Aaron stretched out his hand with the staff and struck the dust of the ground, gnats came on people and animals. All the dust throughout the land of Egypt became gna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 magicians tried to produce gnats by their secret arts, they could not.Since the gnats were on people and animals everyw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gicians said to Pharaoh, “This is the finger of God.” But Pharaoh’s heart was hard and he would not listen, just as the Lord had said.The Plague of F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o Moses, “Get up early in the morning and confront Pharaoh as he goes to the river and say to him, ‘This is what the Lord says: Let my people go, so that they may worship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 not let my people go, I will send swarms of flies on you and your officials, on your people and into your houses. The houses of the Egyptians will be full of flies; even the ground will be covered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ut on that day I will deal differently with the land of Goshen, where my people live; no swarms of flies will be there, so that you will know that I, the Lord, am in this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a distinction between my people and your people. This sign will occur tomorrow.’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this. Dense swarms of flies poured into Pharaoh’s palace and into the houses of his officials; throughout Egypt the land was ruined by the f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Pharaoh summoned Moses and Aaron and said, “Go, sacrifice to your God here i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oses said, “That would not be right. The sacrifices we offer the Lord our God would be detestable to the Egyptians. And if we offer sacrifices that are detestable in their eyes, will they not ston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must take a three-day journey into the wilderness to offer sacrifices to the Lord our God, as he commands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and say to him, ‘This is what the Lord says: Let my people go, so that they may worship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I will let you go to offer sacrifices to the Lord your God in the wilderness, but you must not go very far. Now pray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swered, “As soon as I leave you, I will pray to the Lord, and tomorrow the flies will leave Pharaoh and his officials and his people. Only let Pharaoh be sure that he does not act deceitfully again by not letting the people go to offer sacrifice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left Pharaoh and prayed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what Moses asked. The flies left Pharaoh and his officials and his people; not a fly remai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is time also Pharaoh hardened his heart and would not let the people g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refuse to let them go, I will send a plague of frogs on your whol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ile will teem with frogs. They will come up into your palace and your bedroom and onto your bed, into the houses of your officials and on your people, and into your ovens and kneading troug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rogs will come up on you and your people and all your officia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said to Moses, “Tell Aaron, ‘Stretch out your hand with your staff over the streams and canals and ponds, and make frogs come up on the land of Egyp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aron stretched out his hand over the waters of Egypt, and the frogs came up and covered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gicians did the same things by their secret arts; they also made frogs come up on the land of Egyp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2026-06-15T08:46:15Z</dcterms:created>
  <dcterms:modified xsi:type="dcterms:W3CDTF">2026-06-15T08:46:15Z</dcterms:modified>
  <dc:title>Bible.com.au: Exodus 8:1-32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