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ported this to the Israelites, but they did not listen to him because of their discouragement and harsh lab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, tell Pharaoh king of Egypt to let the Israelites go out of his countr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said to the Lord, “If the Israelites will not listen to me, why would Pharaoh listen to me, since I speak with faltering lips?”Family Record of Moses and Aar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spoke to Moses and Aaron about the Israelites and Pharaoh king of Egypt, and he commanded them to bring the Israelites out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heads of their families:The sons of Reuben the firstborn son of Israel:Hanok and Pallu, Hezron and Karmi.These were the clans of Reub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imeon:Jemuel, Jamin, Ohad, Jakin, Zohar and Shaul the son of a Canaanite woman.These were the clans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names of the sons of Levi according to their records:Gershon, Kohath and Merari.(Levi lived 137 years.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ershon, by clans:Libni and Shime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Kohath:Amram, Izhar, Hebron and Uzziel.(Kohath lived 133 years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 “Now you will see what I will do to Pharaoh: Because of my mighty hand he will let them go; because of my mighty hand he will drive them out of his country.”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Merari:Mahli and Mushi.These were the clans of Levi according to their recor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ram married his father’s sister Jochebed, who bore him Aaron and Moses.(Amram lived 137 years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Izhar:Korah, Nepheg and Zik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Uzziel:Mishael, Elzaphan and S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married Elisheba, daughter of Amminadab and sister of Nahshon, and she bore him Nadab and Abihu, Eleazar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Korah were:Assir, Elkanah and Abiasaph.These were the Korahite cla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eazar son of Aaron married one of the daughters of Putiel, and she bore him Phinehas.These were the heads of the Levite families, clan by cl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this Aaron and Moses to whom the Lord said, “Bring the Israelites out of Egypt by their divisions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the ones who spoke to Pharaoh king of Egypt about bringing the Israelites out of Egypt—this same Moses and Aaron.Aaron to Speak for Mose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Lord spoke to Moses in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so said to Moses, “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m, “I am the Lord. Tell Pharaoh king of Egypt everything I tell you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said to the Lord, “Since I speak with faltering lips, why would Pharaoh listen to me?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eared to Abraham, to Isaac and to Jacob as God Almighty, but by my name the Lord I did not make myself fully known to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established my covenant with them to give them the land of Canaan, where they resided as foreig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heard the groaning of the Israelites, whom the Egyptians are enslaving, and I have remembered my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, say to the Israelites: ‘I am the Lord, and I will bring you out from under the yoke of the Egyptians. I will free you from being slaves to them, and I will redeem you with an outstretched arm and with mighty acts of judg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you as my own people, and I will be your God. Then you will know that I am the Lord your God, who brought you out from under the yoke of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you to the land I swore with uplifted hand to give to Abraham, to Isaac and to Jacob. I will give it to you as a possession. I am the Lord.’ 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2026-06-01T22:35:15Z</dcterms:created>
  <dcterms:modified xsi:type="dcterms:W3CDTF">2026-06-01T22:35:15Z</dcterms:modified>
  <dc:title>Bible.com.au: Exodus 6:1-30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