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62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equire them to make the same number of bricks as before; don’t reduce the quota. They are lazy; that is why they are crying out, ‘Let us go and sacrifice to our God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 work harder for the people so that they keep working and pay no attention to lies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lave drivers and the overseers went out and said to the people, “This is what Pharaoh says: ‘I will not give you any more stra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nd get your own straw wherever you can find it, but your work will not be reduced at all.’ 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people scattered all over Egypt to gather stubble to use for straw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ave drivers kept pressing them, saying, “Complete the work required of you for each day, just as when you had straw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’s slave drivers beat the Israelite overseers they had appointed, demanding, “Why haven’t you met your quota of bricks yesterday or today, as before?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Israelite overseers went and appealed to Pharaoh: “Why have you treated your servants this way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ervants are given no straw, yet we are told, ‘Make bricks!’ Your servants are being beaten, but the fault is with your own people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araoh said, “Lazy, that’s what you are—lazy! That is why you keep saying, ‘Let us go and sacrifice to the Lord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cks Without Straw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get to work. You will not be given any straw, yet you must produce your full quota of bricks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 overseers realized they were in trouble when they were told, “You are not to reduce the number of bricks required of you for each day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left Pharaoh, they found Moses and Aaron waiting to meet them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, “May the Lord look on you and judge you! You have made us obnoxious to Pharaoh and his officials and have put a sword in their hand to kill us.”God Promises Deliverance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returned to the Lord and said, “Why, Lord, why have you brought trouble on this people? Is this why you sent me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 since I went to Pharaoh to speak in your name, he has brought trouble on this people, and you have not rescued your people at all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 Moses and Aaron went to Pharaoh and said, “This is what the Lord, the God of Israel, says: ‘Let my people go, so that they may hold a festival to me in the wilderness.’ 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araoh said, “Who is the Lord, that I should obey him and let Israel go? I do not know the Lord and I will not let Israel go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said, “The God of the Hebrews has met with us. Now let us take a three-day journey into the wilderness to offer sacrifices to the Lord our God, or he may strike us with plagues or with the sword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king of Egypt said, “Moses and Aaron, why are you taking the people away from their labor? Get back to your work!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haraoh said, “Look, the people of the land are now numerous, and you are stopping them from working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ame day Pharaoh gave this order to the slave drivers and overseers in charge of the peopl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are no longer to supply the people with straw for making bricks; let them go and gather their own stra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2026-06-09T15:45:29Z</dcterms:created>
  <dcterms:modified xsi:type="dcterms:W3CDTF">2026-06-09T15:45:29Z</dcterms:modified>
  <dc:title>Bible.com.au: Exodus 5:1-23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