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603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t up the courtyard around it and put the curtain at the entrance to 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he anointing oil and anoint the tabernacle and everything in it; consecrate it and all its furnishings, and it wi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noint the altar of burnt offering and all its utensils; consecrate the altar, and it will be most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oint the basin and its stand and consecrat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ing Aaron and his sons to the entrance to the tent of meeting and wash them with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ress Aaron in the sacred garments, anoint him and consecrate him so he may serve me as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ring his sons and dress them in tunic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oint them just as you anointed their father, so they may serve me as priests. Their anointing will be to a priesthood that will continue throughout their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did everything just as the Lord command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tabernacle was set up on the first day of the first month in the second y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tting Up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Moses set up the tabernacle, he put the bases in place, erected the frames, inserted the crossbars and set up the po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pread the tent over the tabernacle and put the covering over the tent, as the Lord command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the tablets of the covenant law and placed them in the ark, attached the poles to the ark and put the atonement cover ov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the ark into the tabernacle and hung the shielding curtain and shielded the ark of the covenant law, as the Lord command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placed the table in the tent of meeting on the north side of the tabernacle outside the cur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et out the bread on it before the Lord, as the Lord command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placed the lampstand in the tent of meeting opposite the table on the south side of the tabernac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t up the lamps before the Lord, as the Lord command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ses placed the gold altar in the tent of meeting in front of the curt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urned fragrant incense on it, as the Lord comma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put up the curtain at the entrance to the tabernac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et the altar of burnt offering near the entrance to the tabernacle, the tent of meeting, and offered on it burnt offerings and grain offerings, as the Lord command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placed the basin between the tent of meeting and the altar and put water in it for was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and Aaron and his sons used it to wash their hands and fee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ashed whenever they entered the tent of meeting or approached the altar, as the Lor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Moses set up the courtyard around the tabernacle and altar and put up the curtain at the entrance to the courtyard. And so Moses finished the work.The Glory of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cloud covered the tent of meeting, and the glory of the Lord filled the tabernac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oses could not enter the tent of meeting because the cloud had settled on it, and the glory of the Lord filled the tabernac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all the travels of the Israelites, whenever the cloud lifted from above the tabernacle, they would set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the cloud did not lift, they did not set out—until the day it lif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t up the tabernacle, the tent of meeting, on the first day of the first mon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cloud of the Lord was over the tabernacle by day, and fire was in the cloud by night, in the sight of all the Israelites during all their trav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lace the ark of the covenant law in it and shield the ark with the cur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ring in the table and set out what belongs on it. Then bring in the lampstand and set up its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ace the gold altar of incense in front of the ark of the covenant law and put the curtain at the entrance to the tabernac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lace the altar of burnt offering in front of the entrance to the tabernacle,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lace the basin between the tent of meeting and the altar and put water in i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2026-06-27T07:07:48Z</dcterms:created>
  <dcterms:modified xsi:type="dcterms:W3CDTF">2026-06-27T07:07:48Z</dcterms:modified>
  <dc:title>Bible.com.au: Exodus 40:1-38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