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fashioned the breastpiece—the work of a skilled craftsman. They made it like the ephod: of gold, and of blue, purple and scarlet yarn, and of finely twisted lin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was square—a span long and a span wide—and folded dou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y mounted four rows of precious stones on it. The first row was carnelian, chrysolite and bery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econd row was turquoise, lapis lazuli and emera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hird row was jacinth, agate and amethy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ourth row was topaz, onyx and jasper. They were mounted in gold filigree sett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ere twelve stones, one for each of the names of the sons of Israel, each engraved like a seal with the name of one of the twelve trib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breastpiece they made braided chains of pure gold, like a rop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made two gold filigree settings and two gold rings, and fastened the rings to two of the corners of the breastpie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fastened the two gold chains to the rings at the corners of the breastpie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iestly Gar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other ends of the chains to the two settings, attaching them to the shoulder pieces of the ephod at the fro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made two gold rings and attached them to the other two corners of the breastpiece on the inside edge next to the eph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y made two more gold rings and attached them to the bottom of the shoulder pieces on the front of the ephod, close to the seam just above the waistband of the eph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tied the rings of the breastpiece to the rings of the ephod with blue cord, connecting it to the waistband so that the breastpiece would not swing out from the ephod—as the Lord commanded Moses.Other Priestly Garm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made the robe of the ephod entirely of blue cloth—the work of a wea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ith an opening in the center of the robe like the opening of a collar, and a band around this opening, so that it would not t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made pomegranates of blue, purple and scarlet yarn and finely twisted linen around the hem of the rob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made bells of pure gold and attached them around the hem between the pomegranat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bells and pomegranates alternated around the hem of the robe to be worn for ministering, as the Lord commanded Mos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Aaron and his sons, they made tunics of fine linen—the work of a wea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the blue, purple and scarlet yarn they made woven garments for ministering in the sanctuary. They also made sacred garments for Aaron, as the Lord commanded Moses.The Eph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turban of fine linen, the linen caps and the undergarments of finely twisted lin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ash was made of finely twisted linen and blue, purple and scarlet yarn—the work of an embroiderer—as the Lord commanded Mo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made the plate, the sacred emblem, out of pure gold and engraved on it, like an inscription on a seal:holy to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y fastened a blue cord to it to attach it to the turban, as the Lord commanded Moses.Moses Inspects the Tabernac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all the work on the tabernacle, the tent of meeting, was completed. The Israelites did everything just as the Lord commanded Mo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y brought the tabernacle to Moses:the tent and all its furnishings, its clasps, frames, crossbars, posts and bas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overing of ram skins dyed red and the covering of another durable leather and the shielding curta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ark of the covenant law with its poles and the atonement cov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table with all its articles and the bread of the Presen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pure gold lampstand with its row of lamps and all its accessories, and the olive oil for the l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made the ephod of gold, and of blue, purple and scarlet yarn, and of finely twisted lin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gold altar, the anointing oil, the fragrant incense, and the curtain for the entrance to the ten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bronze altar with its bronze grating, its poles and all its utensils;the basin with its stan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curtains of the courtyard with its posts and bases, and the curtain for the entrance to the courtyard;the ropes and tent pegs for the courtyard;all the furnishings for the tabernacle, the tent of meet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woven garments worn for ministering in the sanctuary, both the sacred garments for Aaron the priest and the garments for his sons when serving as pries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Israelites had done all the work just as the Lord had commanded Mos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oses inspected the work and saw that they had done it just as the Lord had commanded. So Moses blessed the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hammered out thin sheets of gold and cut strands to be worked into the blue, purple and scarlet yarn and fine linen—the work of skilled h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made shoulder pieces for the ephod, which were attached to two of its corners, so it could be faste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s skillfully woven waistband was like it—of one piece with the ephod and made with gold, and with blue, purple and scarlet yarn, and with finely twisted linen, as the Lord commanded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mounted the onyx stones in gold filigree settings and engraved them like a seal with the names of the sons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fastened them on the shoulder pieces of the ephod as memorial stones for the sons of Israel, as the Lord commanded Moses.The Breastpiece]]></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2026-06-09T23:10:35Z</dcterms:created>
  <dcterms:modified xsi:type="dcterms:W3CDTF">2026-06-09T23:10:35Z</dcterms:modified>
  <dc:title>Bible.com.au: Exodus 39:1-43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