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fashioned the breastpiece—the work of a skilled craftsman. They made it like the ephod: of gold, and of blue, purple and scarlet yarn, and of finely twisted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square—a span long and a span wide—and folded dou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mounted four rows of precious stones on it. The first row was carnelian, chrysolite and bery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row was turquoise, lapis lazuli and emera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row was jacinth, agate and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urth row was topaz, onyx and jasper. They were mounted in gold filigree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re twelve stones, one for each of the names of the sons of Israel, each engraved like a seal with the name of one of the twelve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breastpiece they made braided chains of pure gold, like a r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de two gold filigree settings and two gold rings, and fastened the rings to two of the corners of the breastpie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fastened the two gold chains to the rings at the corners of the breastpie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other ends of the chains to the two settings, attaching them to the shoulder pieces of the ephod at the fro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gold rings and attached them to the other two corners of the breastpiece on the inside edge next to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made two more gold rings and attached them to the bottom of the shoulder pieces on the front of the ephod, close to the seam just above the waistband of the eph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ied the rings of the breastpiece to the rings of the ephod with blue cord, connecting it to the waistband so that the breastpiece would not swing out from the ephod—as the Lord commanded Moses.Other Priestly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ade the robe of the ephod entirely of blue cloth—the work of a wea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an opening in the center of the robe like the opening of a collar, and a band around this opening, so that it would not t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made pomegranates of blue, purple and scarlet yarn and finely twisted linen around the hem of the ro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attached them around the hem between the pomegran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ells and pomegranates alternated around the hem of the robe to be worn for ministering,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aron and his sons, they made tunics of fine linen—the work of a wea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blue, purple and scarlet yarn they made woven garments for ministering in the sanctuary. They also made sacred garments for Aaron, as the Lord commanded Moses.The Eph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urban of fine linen, the linen caps and the undergarments of finely twisted lin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ash was made of finely twisted linen and blue, purple and scarlet yarn—the work of an embroiderer—as the Lord commanded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made the plate, the sacred emblem, out of pure gold and engraved on it, like an inscription on a seal: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fastened a blue cord to it to attach it to the turban, as the Lord commanded Moses.Moses Inspects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e work on the tabernacle, the tent of meeting, was completed. The Israelites did everything just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brought the tabernacle to Moses:the tent and all its furnishings, its clasps, frames, crossbars, posts and ba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ram skins dyed red and the covering of another durable leather and the shielding curt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covenant law with its poles and the atonement co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with all its articles and the bread of the Prese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gold lampstand with its row of lamps and all its accessories, and the olive oil for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de the ephod of gold, and of blue, purple and scarlet yarn, and of finely twisted lin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 altar, the anointing oil, the fragrant incense, and the curtain for the entrance to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with its bronze grating, its poles and all its utensils;the basin with its st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urtains of the courtyard with its posts and bases, and the curtain for the entrance to the courtyard;the ropes and tent pegs for the courtyard;all the furnishings for the tabernacle, the tent of mee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woven garments worn for ministering in the sanctuary, both the sacred garments for Aaron the priest and the garments for his sons when serving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Israelites had done all the work just as the Lord had commanded Mo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inspected the work and saw that they had done it just as the Lord had commanded. So Moses blessed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mmered out thin sheets of gold and cut strands to be worked into the blue, purple and scarlet yarn and fine linen—the work of skilled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 pieces for the ephod, which were attached to two of its corners, so it could be fast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s skillfully woven waistband was like it—of one piece with the ephod and made with gold, and with blue, purple and scarlet yarn, and with finely twisted linen, as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ounted the onyx stones in gold filigree settings and engraved them like a seal with the names of the so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fastened them on the shoulder pieces of the ephod as memorial stones for the sons of Israel, as the Lord commanded Moses.The Breastpiec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2026-08-06T00:09:47Z</dcterms:created>
  <dcterms:modified xsi:type="dcterms:W3CDTF">2026-08-06T00:09:47Z</dcterms:modified>
  <dc:title>Bible.com.au: Exodus 39:1-43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