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0221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37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one cherub on one end and the second cherub on the other; at the two ends he made them of one piece with the cov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erubim had their wings spread upward, overshadowing the cover with them. The cherubim faced each other, looking toward the cover.The Table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de the table of acacia wood—two cubits long, a cubit wide and a cubit and a half hig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overlaid it with pure gold and made a gold molding around 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lso made around it a rim a handbreadth wide and put a gold molding on the ri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ast four gold rings for the table and fastened them to the four corners, where the four legs wer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ngs were put close to the rim to hold the poles used in carrying the tab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les for carrying the table were made of acacia wood and were overlaid with gol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made from pure gold the articles for the table—its plates and dishes and bowls and its pitchers for the pouring out of drink offerings.The Lampstand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de the lampstand of pure gold. They hammered out its base and shaft, and made its flowerlike cups, buds and blossoms of one piece with the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rk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x branches extended from the sides of the lampstand—three on one side and three on the oth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ee cups shaped like almond flowers with buds and blossoms were on one branch, three on the next branch and the same for all six branches extending from the lampstan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 the lampstand were four cups shaped like almond flowers with buds and blossom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bud was under the first pair of branches extending from the lampstand, a second bud under the second pair, and a third bud under the third pair—six branches in al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uds and the branches were all of one piece with the lampstand, hammered out of pure gol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de its seven lamps, as well as its wick trimmers and trays, of pure gol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de the lampstand and all its accessories from one talent of pure gold.The Altar of Incense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de the altar of incense out of acacia wood. It was square, a cubit long and a cubit wide and two cubits high—its horns of one piece with i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overlaid the top and all the sides and the horns with pure gold, and made a gold molding around i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de two gold rings below the molding—two on each of the opposite sides—to hold the poles used to carry i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zalel made the ark of acacia wood—two and a half cubits long, a cubit and a half wide, and a cubit and a half hig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de the poles of acacia wood and overlaid them with gol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lso made the sacred anointing oil and the pure, fragrant incense—the work of a perfumer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overlaid it with pure gold, both inside and out, and made a gold molding around i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st four gold rings for it and fastened them to its four feet, with two rings on one side and two rings on the oth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made poles of acacia wood and overlaid them with gol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inserted the poles into the rings on the sides of the ark to carry i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the atonement cover of pure gold—two and a half cubits long and a cubit and a half wid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made two cherubim out of hammered gold at the ends of the cov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9">
  <a:themeElements>
    <a:clrScheme name="Theme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2026-06-24T07:25:43Z</dcterms:created>
  <dcterms:modified xsi:type="dcterms:W3CDTF">2026-06-24T07:25:43Z</dcterms:modified>
  <dc:title>Bible.com.au: Exodus 37:1-29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