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16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curtains were the same size—twenty-eight cubits long and four cubits w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joined five of the curtains together and did the same with the other f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made loops of blue material along the edge of the end curtain in one set, and the same was done with the end curtain in the other s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lso made fifty loops on one curtain and fifty loops on the end curtain of the other set, with the loops opposite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made fifty gold clasps and used them to fasten the two sets of curtains together so that the tabernacle was a un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made curtains of goat hair for the tent over the tabernacle—eleven altoge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eleven curtains were the same size—thirty cubits long and four cubits w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joined five of the curtains into one set and the other six into another 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made fifty loops along the edge of the end curtain in one set and also along the edge of the end curtain in the other s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made fifty bronze clasps to fasten the tent together as a un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Bezalel, Oholiab and every skilled person to whom the Lord has given skill and ability to know how to carry out all the work of constructing the sanctuary are to do the work just as the Lord has comman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y made for the tent a covering of ram skins dyed red, and over that a covering of the other durable lea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made upright frames of acacia wood for the tabernac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frame was ten cubits long and a cubit and a half w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two projections set parallel to each other. They made all the frames of the tabernacle in this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made twenty frames for the south side of the tabernac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ade forty silver bases to go under them—two bases for each frame, one under each projec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other side, the north side of the tabernacle, they made twenty fra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orty silver bases—two under each fr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made six frames for the far end, that is, the west end of the tabernac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wo frames were made for the corners of the tabernacle at the far e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Moses summoned Bezalel and Oholiab and every skilled person to whom the Lord had given ability and who was willing to come and do the wor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se two corners the frames were double from the bottom all the way to the top and fitted into a single ring; both were made alik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re were eight frames and sixteen silver bases—two under each fra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lso made crossbars of acacia wood: five for the frames on one side of the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ve for those on the other side, and five for the frames on the west, at the far end of the tabernac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made the center crossbar so that it extended from end to end at the middle of the fram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overlaid the frames with gold and made gold rings to hold the crossbars. They also overlaid the crossbars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made the curtain of blue, purple and scarlet yarn and finely twisted linen, with cherubim woven into it by a skilled work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made four posts of acacia wood for it and overlaid them with gold. They made gold hooks for them and cast their four silver ba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 entrance to the tent they made a curtain of blue, purple and scarlet yarn and finely twisted linen—the work of an embroider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made five posts with hooks for them. They overlaid the tops of the posts and their bands with gold and made their five bases of bronz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received from Moses all the offerings the Israelites had brought to carry out the work of constructing the sanctuary. And the people continued to bring freewill offerings morning after mor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ll the skilled workers who were doing all the work on the sanctuary left what they were do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to Moses, “The people are bringing more than enough for doing the work the Lord commanded to b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gave an order and they sent this word throughout the camp: “No man or woman is to make anything else as an offering for the sanctuary.” And so the people were restrained from bringing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what they already had was more than enough to do all the work.The Tabernac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ose who were skilled among the workers made the tabernacle with ten curtains of finely twisted linen and blue, purple and scarlet yarn, with cherubim woven into them by expert hand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2026-06-26T00:56:38Z</dcterms:created>
  <dcterms:modified xsi:type="dcterms:W3CDTF">2026-06-26T00:56:38Z</dcterms:modified>
  <dc:title>Bible.com.au: Exodus 36:1-38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