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389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5: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live oil for the light;spices for the anointing oil and for the fragrant incen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onyx stones and other gems to be mounted on the ephod and breastpie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who are skilled among you are to come and make everything the Lord has command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tabernacle with its tent and its covering, clasps, frames, crossbars, posts and ba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ark with its poles and the atonement cover and the curtain that shields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table with its poles and all its articles and the bread of the Prese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ampstand that is for light with its accessories, lamps and oil for the ligh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altar of incense with its poles, the anointing oil and the fragrant incense;the curtain for the doorway at the entrance to the tabernac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altar of burnt offering with its bronze grating, its poles and all its utensils;the bronze basin with its st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curtains of the courtyard with its posts and bases, and the curtain for the entrance to the courtya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bbath Regula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tent pegs for the tabernacle and for the courtyard, and their rop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woven garments worn for ministering in the sanctuary—both the sacred garments for Aaron the priest and the garments for his sons when they serve as pries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the whole Israelite community withdrew from Moses’ presen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everyone who was willing and whose heart moved them came and brought an offering to the Lord for the work on the tent of meeting, for all its service, and for the sacred garmen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who were willing, men and women alike, came and brought gold jewelry of all kinds: brooches, earrings, rings and ornaments. They all presented their gold as a wave offering to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veryone who had blue, purple or scarlet yarn or fine linen, or goat hair, ram skins dyed red or the other durable leather brought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ose presenting an offering of silver or bronze brought it as an offering to the Lord, and everyone who had acacia wood for any part of the work brought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very skilled woman spun with her hands and brought what she had spun—blue, purple or scarlet yarn or fine lin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ll the women who were willing and had the skill spun the goat hai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eaders brought onyx stones and other gems to be mounted on the ephod and breastpie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ses assembled the whole Israelite community and said to them, “These are the things the Lord has commanded you to do:]]></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also brought spices and olive oil for the light and for the anointing oil and for the fragrant incen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ll the Israelite men and women who were willing brought to the Lord freewill offerings for all the work the Lord through Moses had commanded them to do.Bezalel and Oholiab]]></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Moses said to the Israelites, “See, the Lord has chosen Bezalel son of Uri, the son of Hur, of the tribe of Jud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has filled him with the Spirit of God, with wisdom, with understanding, with knowledge and with all kinds of skill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o make artistic designs for work in gold, silver and bronz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o cut and set stones, to work in wood and to engage in all kinds of artistic craft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has given both him and Oholiab son of Ahisamak, of the tribe of Dan, the ability to teach other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 has filled them with skill to do all kinds of work as engravers, designers, embroiderers in blue, purple and scarlet yarn and fine linen, and weavers—all of them skilled workers and designer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six days, work is to be done, but the seventh day shall be your holy day, a day of sabbath rest to the Lord. Whoever does any work on it is to be put to dea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 not light a fire in any of your dwellings on the Sabbath day.”Materials for the Tabernac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ses said to the whole Israelite community, “This is what the Lord has command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rom what you have, take an offering for the Lord. Everyone who is willing is to bring to the Lord an offering of:“gold, silver and bronz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lue, purple and scarlet yarn and fine linen;goat hai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am skins dyed red and another type of durable leather;acacia wood;]]></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2026-07-22T12:17:14Z</dcterms:created>
  <dcterms:modified xsi:type="dcterms:W3CDTF">2026-07-22T12:17:14Z</dcterms:modified>
  <dc:title>Bible.com.au: Exodus 35:1-35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