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live oil for the light;spices for the anointing oil and for the fragrant 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yx stones and other gems to be mounted on the ephod and breastpie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who are skilled among you are to come and make everything the Lord has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abernacle with its tent and its covering, clasps, frames, crossbars, posts and ba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k with its poles and the atonement cover and the curtain that shield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with its poles and all its articles and the bread of the Prese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ampstand that is for light with its accessories, lamps and oil for the l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ltar of incense with its poles, the anointing oil and the fragrant incense;the curtain for the doorway at the entrance to the tabernac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f burnt offering with its bronze grating, its poles and all its utensils;the bronze basin with its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urtains of the courtyard with its posts and bases, and the curtain for the entrance to the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bbath Regul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ent pegs for the tabernacle and for the courtyard, and their ro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ven garments worn for ministering in the sanctuary—both the sacred garments for Aaron the priest and the garments for his sons when they serve as pries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whole Israelite community withdrew from Mose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veryone who was willing and whose heart moved them came and brought an offering to the Lord for the work on the tent of meeting, for all its service, and for the sacred garm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who were willing, men and women alike, came and brought gold jewelry of all kinds: brooches, earrings, rings and ornaments. They all presented their gold as a wave offering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who had blue, purple or scarlet yarn or fine linen, or goat hair, ram skins dyed red or the other durable leather brought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ose presenting an offering of silver or bronze brought it as an offering to the Lord, and everyone who had acacia wood for any part of the work brough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skilled woman spun with her hands and brought what she had spun—blue, purple or scarlet yarn or fine lin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women who were willing and had the skill spun the goat ha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eaders brought onyx stones and other gems to be mounted on the ephod and breastpie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ssembled the whole Israelite community and said to them, “These are the things the Lord has commanded you to d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lso brought spices and olive oil for the light and for the anointing oil and for the fragrant incen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 Israelite men and women who were willing brought to the Lord freewill offerings for all the work the Lord through Moses had commanded them to do.Bezalel and Oholia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said to the Israelites, “See, the Lord has chosen Bezalel son of Uri, the son of Hur, of the tribe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has filled him with the Spirit of God, with wisdom, with understanding, with knowledge and with all kinds of ski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o make artistic designs for work in gold, silver and bronz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o cut and set stones, to work in wood and to engage in all kinds of artistic craf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as given both him and Oholiab son of Ahisamak, of the tribe of Dan, the ability to teach 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has filled them with skill to do all kinds of work as engravers, designers, embroiderers in blue, purple and scarlet yarn and fine linen, and weavers—all of them skilled workers and designe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six days, work is to be done, but the seventh day shall be your holy day, a day of sabbath rest to the Lord. Whoever does any work on it is to be put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light a fire in any of your dwellings on the Sabbath day.”Materials for the Tabernac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aid to the whole Israelite community, “This is what the Lord has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what you have, take an offering for the Lord. Everyone who is willing is to bring to the Lord an offering of:“gold, silver and bron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ue, purple and scarlet yarn and fine linen;goat h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am skins dyed red and another type of durable leather;acacia wood;]]></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2026-07-22T11:21:30Z</dcterms:created>
  <dcterms:modified xsi:type="dcterms:W3CDTF">2026-07-22T11:21:30Z</dcterms:modified>
  <dc:title>Bible.com.au: Exodus 35:1-35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