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been quick to turn away from what I commanded them and have made themselves an idol cast in the shape of a calf. They have bowed down to it and sacrificed to it and have said, ‘These are your gods, Israel, who brought you up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een these people,” the Lord said to Moses, “and they are a stiff-neck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eave me alone so that my anger may burn against them and that I may destroy them. Then I will make you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ought the favor of the Lord his God. “Lord,” he said, “why should your anger burn against your people, whom you brought out of Egypt with great power and a mighty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say, ‘It was with evil intent that he brought them out, to kill them in the mountains and to wipe them off the face of the earth’? Turn from your fierce anger; relent and do not bring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Israel, to whom you swore by your own self: ‘I will make your descendants as numerous as the stars in the sky and I will give your descendants all this land I promised them, and it will be their inheritance for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relente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turned and went down the mountain with the two tablets of the covenant law in his hands. They were inscribed on both sides, front and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ablets were the work of God; the writing was the writing of God, engraved on the tabl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e of the people shouting, he said to Moses, “There is the sound of war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en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replied:“It is not the sound of victory,it is not the sound of defeat;it is the sound of singing that I h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approached the camp and saw the calf and the dancing, his anger burned and he threw the tablets out of his hands, breaking them to pieces at the foot of the mount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the people had made and burned it in the fire; then he ground it to powder, scattered it on the water and made the Israelites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led them into such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ngry, my lord,” Aaron answered. “You know how prone these people are t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Make us gods who will go before us. As for this fellow Moses who brought us up out of Egypt, we don’t know what has happened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told them, ‘Whoever has any gold jewelry, take it off.’ Then they gave me the gold, and I threw it into the fire, and out came this 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the people were running wild and that Aaron had let them get out of control and so become a laughingstock to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entrance to the camp and said, “Whoever is for the Lord, come to me.” And all the Levites rallie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m, “This is what the Lord, the God of Israel, says: ‘Each man strap a sword to his side. Go back and forth through the camp from one end to the other, each killing his brother and friend and neighbo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was so long in coming down from the mountain, they gathered around Aaron and said, “Come, make us gods who will go before us. As for this fellow Moses who brought us up out of Egypt, we don’t know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did as Moses commanded, and that day about three thousand of the peopl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said, “You have been set apart to the Lord today, for you were against your own sons and brothers, and he has blessed you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great sin. But now I will go up to the Lord; perhaps I can make atonement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went back to the Lord and said, “Oh, what a great sin these people have committed! They have made themselves gods of g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now, please forgive their sin—but if not, then blot me out of the book you have writ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to Moses, “Whoever has sinned against me I will blot out of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spoke of, and my angel will go before you. However, when the time comes for me to punish, I will punish them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truck the people with a plague because of what they did with the calf Aaron had ma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answered them, “Take off the gold earrings that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what they handed him and made it into an idol cast in the shape of a calf, fashioning it with a tool. Then they said, “These are your gods, Israel, who brought you up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this, he built an altar in front of the calf and announced, “Tomorrow there will be a festival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next day the people rose early and sacrificed burnt offerings and presented fellowship offerings. Afterward they sat down to eat and drink and got up to indulge in revel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to Moses, “Go down, because your people, whom you brought up out of Egypt, have become corrupt.]]></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2026-07-22T10:23:27Z</dcterms:created>
  <dcterms:modified xsi:type="dcterms:W3CDTF">2026-07-22T10:23:27Z</dcterms:modified>
  <dc:title>Bible.com.au: Exodus 32:1-35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