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08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31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ble and its articles,the pure gold lampstand and all its accessories,the altar of incens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tar of burnt offering and all its utensils,the basin with its stand—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so the woven garments,both the sacred garments for Aaron the priestand the garments for his sons when they serve as priest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ointing oil and fragrant incense for the Holy Place.“They are to make them just as I commanded you.”The Sabbath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Mose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ay to the Israelites, ‘You must observe my Sabbaths. This will be a sign between me and you for the generations to come, so you may know that I am the Lord, who makes you ho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Observe the Sabbath, because it is holy to you. Anyone who desecrates it is to be put to death; those who do any work on that day must be cut off from their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ix days work is to be done, but the seventh day is a day of sabbath rest, holy to the Lord. Whoever does any work on the Sabbath day is to be put to dea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sraelites are to observe the Sabbath, celebrating it for the generations to come as a lasting covenan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a sign between me and the Israelites forever, for in six days the Lord made the heavens and the earth, and on the seventh day he rested and was refreshed.’ 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zalel and Oholia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finished speaking to Moses on Mount Sinai, he gave him the two tablets of the covenant law, the tablets of stone inscribed by the finger of Go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Mose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ee, I have chosen Bezalel son of Uri, the son of Hur, of the tribe of Judah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filled him with the Spirit of God, with wisdom, with understanding, with knowledge and with all kinds of skills—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make artistic designs for work in gold, silver and bronze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cut and set stones, to work in wood, and to engage in all kinds of craf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, I have appointed Oholiab son of Ahisamak, of the tribe of Dan, to help him.“I have given ability to all the skilled workers to make everything I have commanded you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tent of meeting,the ark of the covenant law with the atonement cover on it,and all the other furnishings of the tent—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2026-05-23T00:03:32Z</dcterms:created>
  <dcterms:modified xsi:type="dcterms:W3CDTF">2026-05-23T00:03:32Z</dcterms:modified>
  <dc:title>Bible.com.au: Exodus 31:1-18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