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have come down to rescue them from the hand of the Egyptians and to bring them up out of that land into a good and spacious land, a land flowing with milk and honey—the home of the Canaanites, Hittites, Amorites, Perizzites, Hivites and Jebus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the cry of the Israelites has reached me, and I have seen the way the Egyptians are oppressi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w, go. I am sending you to Pharaoh to bring my people the Israelite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to God, “Who am I that I should go to Pharaoh and bring the Israelites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I will be with you. And this will be the sign to you that it is I who have sent you: When you have brought the people out of Egypt, you will worship God on this m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to God, “Suppose I go to the Israelites and say to them, ‘The God of your fathers has sent me to you,’ and they ask me, ‘What is his name?’ Then what shall I tell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to Moses, “I am who I am. This is what you are to say to the Israelites: ‘I am has sent me to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also said to Moses, “Say to the Israelites, ‘The Lord, the God of your fathers—the God of Abraham, the God of Isaac and the God of Jacob—has sent me to you.’“This is my name forever,the name you shall call mefrom generation to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ssemble the elders of Israel and say to them, ‘The Lord, the God of your fathers—the God of Abraham, Isaac and Jacob—appeared to me and said: I have watched over you and have seen what has been done to you in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promised to bring you up out of your misery in Egypt into the land of the Canaanites, Hittites, Amorites, Perizzites, Hivites and Jebusites—a land flowing with milk and hon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d the Burning Bu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ders of Israel will listen to you. Then you and the elders are to go to the king of Egypt and say to him, ‘The Lord, the God of the Hebrews, has met with us. Let us take a three-day journey into the wilderness to offer sacrifices to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know that the king of Egypt will not let you go unless a mighty hand compels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will stretch out my hand and strike the Egyptians with all the wonders that I will perform among them. After that, he will let you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make the Egyptians favorably disposed toward this people, so that when you leave you will not go empty-h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woman is to ask her neighbor and any woman living in her house for articles of silver and gold and for clothing, which you will put on your sons and daughters. And so you will plunder the Egypti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was tending the flock of Jethro his father-in-law, the priest of Midian, and he led the flock to the far side of the wilderness and came to Horeb, the mountai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angel of the Lord appeared to him in flames of fire from within a bush. Moses saw that though the bush was on fire it did not burn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thought, “I will go over and see this strange sight—why the bush does not bur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that he had gone over to look, God called to him from within the bush, “Moses! Moses!”And Moses sai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come any closer,” God said. “Take off your sandals, for the place where you are standing is holy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I am the God of your father, the God of Abraham, the God of Isaac and the God of Jacob.” At this, Moses hid his face, because he was afraid to look at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I have indeed seen the misery of my people in Egypt. I have heard them crying out because of their slave drivers, and I am concerned about their sufferi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2026-05-23T06:55:38Z</dcterms:created>
  <dcterms:modified xsi:type="dcterms:W3CDTF">2026-05-23T06:55:38Z</dcterms:modified>
  <dc:title>Bible.com.au: Exodus 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