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24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3:13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said to God, “Suppose I go to the Israelites and say to them, ‘The God of your fathers has sent me to you,’ and they ask me, ‘What is his name?’ Then what shall I tell them?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aid to Moses, “I am who I am. This is what you are to say to the Israelites: ‘I am has sent me to you.’ 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2026-06-09T14:43:37Z</dcterms:created>
  <dcterms:modified xsi:type="dcterms:W3CDTF">2026-06-09T14:43:37Z</dcterms:modified>
  <dc:title>Bible.com.au: Exodus 3:13-14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