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skillfully woven waistband is to be like it—of one piece with the ephod and made with gold, and with blue, purple and scarlet yarn, and with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onyx stones and engrave on them the names of the son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six names on one stone and the remaining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ngrave the names of the sons of Israel on the two stones the way a gem cutter engraves a seal. Then mount the stones in gold filigre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asten them on the shoulder pieces of the ephod as memorial stones for the sons of Israel. Aaron is to bear the names on his shoulders as a memorial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braided chains of pure gold, like a rope, and attach the chains to the settings.The Breastpie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shion a breastpiece for making decisions—the work of skilled hands. Make it like the ephod: of gold, and of blue, purple and scarlet yarn, and of finely twist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a span long and a span wide—and folded dou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unt four rows of precious stones on it. The first row shall be carnelian, chrysolite and bery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row shall be turquoise, lapis lazuli and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ird row shall be jacinth, agate and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urth row shall be topaz, onyx and jasper. Mount them in gold filigree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o be twelve stones, one for each of the names of the sons of Israel, each engraved like a seal with the name of one of the twelve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braided chains of pure gold, like a r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for it and fasten them to two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sten the two gold chains to the rings at the corners of the breastpie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two gold rings and attach them to the other two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bottom of the shoulder pieces on the front of the ephod, close to the seam just above the waistband of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e Aaron your brother brought to you from among the Israelites, along with his sons Nadab and Abihu, Eleazar and Ithamar, so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ings of the breastpiece are to be tied to the rings of the ephod with blue cord, connecting it to the waistband, so that the breastpiece will not swing out from the eph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ever Aaron enters the Holy Place, he will bear the names of the sons of Israel over his heart on the breastpiece of decision as a continuing memorial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put the Urim and the Thummim in the breastpiece, so they may be over Aaron’s heart whenever he enters the presence of the Lord. Thus Aaron will always bear the means of making decisions for the Israelites over his heart before the Lord.Other Priestly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the robe of the ephod entirely of blue clo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for the head in its center. There shall be a woven edge like a collar around this opening, so that it will not t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pomegranates of blue, purple and scarlet yarn around the hem of the robe, with gold bells betwee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ld bells and the pomegranates are to alternate around the hem of the ro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must wear it when he ministers. The sound of the bells will be heard when he enters the Holy Place before the Lord and when he comes out, so that he will no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 plate of pure gold and engrave on it as on a seal:holy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a blue cord to it to attach it to the turban; it is to be on the front of the turb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sacred garments for your brother Aaron to give him dignity and hon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on Aaron’s forehead, and he will bear the guilt involved in the sacred gifts the Israelites consecrate, whatever their gifts may be. It will be on Aaron’s forehead continually so that they will be acceptabl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the tunic of fine linen and make the turban of fine linen. The sash is to be the work of an embroider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tunics, sashes and caps for Aaron’s sons to give them dignity and hono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you put these clothes on your brother Aaron and his sons, anoint and ordain them. Consecrate them so they may serve m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undergarments as a covering for the body, reaching from the waist to the thi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wear them whenever they enter the tent of meeting or approach the altar to minister in the Holy Place, so that they will not incur guilt and die.“This is to be a lasting ordinance for Aaron and hi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all the skilled workers to whom I have given wisdom in such matters that they are to make garments for Aaron, for his consecration, so he may serve me a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garments they are to make: a breastpiece, an ephod, a robe, a woven tunic, a turban and a sash. They are to make these sacred garments for your brother Aaron and his sons, so they may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them use gold, and blue, purple and scarlet yarn, and fine linen.The Ep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the ephod of gold, and of blue, purple and scarlet yarn, and of finely twisted linen—the work of skilled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to have two shoulder pieces attached to two of its corners, so it can be fastene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2026-07-22T11:22:02Z</dcterms:created>
  <dcterms:modified xsi:type="dcterms:W3CDTF">2026-07-22T11:22:02Z</dcterms:modified>
  <dc:title>Bible.com.au: Exodus 28:1-43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