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22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ke the altar hollow, out of boards. It is to be made just as you were shown on the mountain.The Court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ke a courtyard for the tabernacle. The south side shall be a hundred cubits long and is to have curtains of finely twisted lin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th twenty posts and twenty bronze bases and with silver hooks and bands on the p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orth side shall also be a hundred cubits long and is to have curtains, with twenty posts and twenty bronze bases and with silver hooks and bands on the p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est end of the courtyard shall be fifty cubits wide and have curtains, with ten posts and ten ba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east end, toward the sunrise, the courtyard shall also be fifty cubits w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rtains fifteen cubits long are to be on one side of the entrance, with three posts and three ba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curtains fifteen cubits long are to be on the other side, with three posts and three b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entrance to the courtyard, provide a curtain twenty cubits long, of blue, purple and scarlet yarn and finely twisted linen—the work of an embroiderer—with four posts and four ba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 posts around the courtyard are to have silver bands and hooks, and bronze ba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 of Burnt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ourtyard shall be a hundred cubits long and fifty cubits wide, with curtains of finely twisted linen five cubits high, and with bronze ba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other articles used in the service of the tabernacle, whatever their function, including all the tent pegs for it and those for the courtyard, are to be of bronze.Oil for the Lampst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mmand the Israelites to bring you clear oil of pressed olives for the light so that the lamps may be kept burn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tent of meeting, outside the curtain that shields the ark of the covenant law, Aaron and his sons are to keep the lamps burning before the Lord from evening till morning. This is to be a lasting ordinance among the Israelites for the generations to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ild an altar of acacia wood, three cubits high; it is to be square, five cubits long and five cubits w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a horn at each of the four corners, so that the horns and the altar are of one piece, and overlay the altar with bronz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e all its utensils of bronze—its pots to remove the ashes, and its shovels, sprinkling bowls, meat forks and firep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e a grating for it, a bronze network, and make a bronze ring at each of the four corners of the net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ut it under the ledge of the altar so that it is halfway up the alt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e poles of acacia wood for the altar and overlay them with bronz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oles are to be inserted into the rings so they will be on two sides of the altar when it is carried.]]></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2026-05-20T05:46:04Z</dcterms:created>
  <dcterms:modified xsi:type="dcterms:W3CDTF">2026-05-20T05:46:04Z</dcterms:modified>
  <dc:title>Bible.com.au: Exodus 27:1-21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