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thief is not found, the owner of the house must appear before the judges, and they must determine whether the owner of the house has laid hands on the other person’s proper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cases of illegal possession of an ox, a donkey, a sheep, a garment, or any other lost property about which somebody says, ‘This is mine,’ both parties are to bring their cases before the judges. The one whom the judges declare guilty must pay back double to the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gives a donkey, an ox, a sheep or any other animal to their neighbor for safekeeping and it dies or is injured or is taken away while no one is loo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issue between them will be settled by the taking of an oath before the Lord that the neighbor did not lay hands on the other person’s property. The owner is to accept this, and no restitution is requi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animal was stolen from the neighbor, restitution must be made to the ow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was torn to pieces by a wild animal, the neighbor shall bring in the remains as evidence and shall not be required to pay for the torn anim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one borrows an animal from their neighbor and it is injured or dies while the owner is not present, they must make restitu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owner is with the animal, the borrower will not have to pay. If the animal was hired, the money paid for the hire covers the loss.Social Responsibil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n seduces a virgin who is not pledged to be married and sleeps with her, he must pay the bride-price, and she shall be hi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r father absolutely refuses to give her to him, he must still pay the bride-price for virg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tection of Propert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allow a sorceress to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yone who has sexual relations with an animal is to be put to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ever sacrifices to any god other than the Lord must b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mistreat or oppress a foreigner, for you were foreigners in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take advantage of the widow or the fatherl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and they cry out to me, I will certainly hear their c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anger will be aroused, and I will kill you with the sword; your wives will become widows and your children fatherl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lend money to one of my people among you who is needy, do not treat it like a business deal; charge no inter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take your neighbor’s cloak as a pledge, return it by suns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at cloak is the only covering your neighbor has. What else can they sleep in? When they cry out to me, I will hear, for I am compassion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ever steals an ox or a sheep and slaughters it or sells it must pay back five head of cattle for the ox and four sheep for th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laspheme God or curse the ruler of your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hold back offerings from your granaries or your vats.“You must give me the firstborn of your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the same with your cattle and your sheep. Let them stay with their mothers for seven days, but give them to me on the eigh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to be my holy people. So do not eat the meat of an animal torn by wild beasts; throw it to the do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thief is caught breaking in at night and is struck a fatal blow, the defender is not guilty of bloods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it happens after sunrise, the defender is guilty of bloodshed.“Anyone who steals must certainly make restitution, but if they have nothing, they must be sold to pay for their th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stolen animal is found alive in their possession—whether ox or donkey or sheep—they must pay back dou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grazes their livestock in a field or vineyard and lets them stray and they graze in someone else’s field, the offender must make restitution from the best of their own field or vine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fire breaks out and spreads into thornbushes so that it burns shocks of grain or standing grain or the whole field, the one who started the fire must make restitu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one gives a neighbor silver or goods for safekeeping and they are stolen from the neighbor’s house, the thief, if caught, must pay back doubl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2026-05-23T02:16:03Z</dcterms:created>
  <dcterms:modified xsi:type="dcterms:W3CDTF">2026-05-23T02:16:03Z</dcterms:modified>
  <dc:title>Bible.com.au: Exodus 22:1-31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