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4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8-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by keeping it ho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you shall labor and do all your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a sabbath to the Lord your God. On it you shall not do any work, neither you, nor your son or daughter, nor your male or female servant, nor your animals, nor any foreigner residing in your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the heavens and the earth, the sea, and all that is in them, but he rested on the seventh day. Therefore the Lord blessed the Sabbath day and made it ho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2026-06-04T07:23:50Z</dcterms:created>
  <dcterms:modified xsi:type="dcterms:W3CDTF">2026-06-04T07:23:50Z</dcterms:modified>
  <dc:title>Bible.com.au: Exodus 20:8-11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