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ll responded together, “We will do everything the Lord has said.” So Moses brought their answer back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am going to come to you in a dense cloud, so that the people will hear me speaking with you and will always put their trust in you.” Then Moses told the Lord what the people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to Moses, “Go to the people and consecrate them today and tomorrow. Have them wash their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by the third day, because on that day the Lord will come down on Mount Sinai in the sight of all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limits for the people around the mountain and tell them, ‘Be careful that you do not approach the mountain or touch the foot of it. Whoever touches the mountain is to be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be stoned or shot with arrows; not a hand is to be laid on them. No person or animal shall be permitted to live.’ Only when the ram’s horn sounds a long blast may they approach the mount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Moses had gone down the mountain to the people, he consecrated them, and they washed their clot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 people, “Prepare yourselves for the third day. Abstain from sexual rel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morning of the third day there was thunder and lightning, with a thick cloud over the mountain, and a very loud trumpet blast. Everyone in the camp tremb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ses led the people out of the camp to meet with God, and they stood at the foot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unt Sinai was covered with smoke, because the Lord descended on it in fire. The smoke billowed up from it like smoke from a furnace, and the whole mountain trembled violent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sound of the trumpet grew louder and louder, Moses spoke and the voice of God answer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descended to the top of Mount Sinai and called Moses to the top of the mountain. So Moses went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to him, “Go down and warn the people so they do not force their way through to see the Lord and many of them per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priests, who approach the Lord, must consecrate themselves, or the Lord will break out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aid to the Lord, “The people cannot come up Mount Sinai, because you yourself warned us, ‘Put limits around the mountain and set it apart as ho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replied, “Go down and bring Aaron up with you. But the priests and the people must not force their way through to come up to the Lord, or he will break ou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to the people and tol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third month after the Israelites left Egypt—on that very day—they came to the Desert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ey set out from Rephidim, they entered the Desert of Sinai, and Israel camped there in the desert in front of the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went up to God, and the Lord called to him from the mountain and said, “This is what you are to say to the descendants of Jacob and what you are to tell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yourselves have seen what I did to Egypt, and how I carried you on eagles’ wings and brought you to m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obey me fully and keep my covenant, then out of all nations you will be my treasured possession. Although the whole earth is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for me a kingdom of priests and a holy nation.’ These are the words you are to speak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back and summoned the elders of the people and set before them all the words the Lord had commanded him to speak.]]></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2026-07-22T11:23:33Z</dcterms:created>
  <dcterms:modified xsi:type="dcterms:W3CDTF">2026-07-22T11:23:33Z</dcterms:modified>
  <dc:title>Bible.com.au: Exodus 19:1-25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