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884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8: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ses told his father-in-law about everything the Lord had done to Pharaoh and the Egyptians for Israel’s sake and about all the hardships they had met along the way and how the Lord had saved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thro was delighted to hear about all the good things the Lord had done for Israel in rescuing them from the hand of the Egyptia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said, “Praise be to the Lord, who rescued you from the hand of the Egyptians and of Pharaoh, and who rescued the people from the hand of the Egyptia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I know that the Lord is greater than all other gods, for he did this to those who had treated Israel arrogantl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Jethro, Moses’ father-in-law, brought a burnt offering and other sacrifices to God, and Aaron came with all the elders of Israel to eat a meal with Moses’ father-in-law in the presence of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next day Moses took his seat to serve as judge for the people, and they stood around him from morning till even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his father-in-law saw all that Moses was doing for the people, he said, “What is this you are doing for the people? Why do you alone sit as judge, while all these people stand around you from morning till even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ses answered him, “Because the people come to me to seek God’s wi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ever they have a dispute, it is brought to me, and I decide between the parties and inform them of God’s decrees and instructio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oses’ father-in-law replied, “What you are doing is not go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thro Visits Mo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and these people who come to you will only wear yourselves out. The work is too heavy for you; you cannot handle it al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isten now to me and I will give you some advice, and may God be with you. You must be the people’s representative before God and bring their disputes to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each them his decrees and instructions, and show them the way they are to live and how they are to behav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select capable men from all the people—men who fear God, trustworthy men who hate dishonest gain—and appoint them as officials over thousands, hundreds, fifties and te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ave them serve as judges for the people at all times, but have them bring every difficult case to you; the simple cases they can decide themselves. That will make your load lighter, because they will share it with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you do this and God so commands, you will be able to stand the strain, and all these people will go home satisfi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oses listened to his father-in-law and did everything he sai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chose capable men from all Israel and made them leaders of the people, officials over thousands, hundreds, fifties and te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served as judges for the people at all times. The difficult cases they brought to Moses, but the simple ones they decided themselv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Moses sent his father-in-law on his way, and Jethro returned to his own count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Jethro, the priest of Midian and father-in-law of Moses, heard of everything God had done for Moses and for his people Israel, and how the Lord had brought Israel out of Egyp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fter Moses had sent away his wife Zipporah, his father-in-law Jethro received 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r two sons. One son was named Gershom, for Moses said, “I have become a foreigner in a foreign l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other was named Eliezer, for he said, “My father’s God was my helper; he saved me from the sword of Pharao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thro, Moses’ father-in-law, together with Moses’ sons and wife, came to him in the wilderness, where he was camped near the mountain of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thro had sent word to him, “I, your father-in-law Jethro, am coming to you with your wife and her two s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Moses went out to meet his father-in-law and bowed down and kissed him. They greeted each other and then went into the tent.]]></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2026-07-23T02:03:20Z</dcterms:created>
  <dcterms:modified xsi:type="dcterms:W3CDTF">2026-07-23T02:03:20Z</dcterms:modified>
  <dc:title>Bible.com.au: Exodus 18:1-27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