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13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15: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Song of Moses and Miria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n Moses and the Israelites sang this song to the Lord:“I will sing to the Lord,for he is highly exalted.Both horse and driverhe has hurled into the se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Lord is my strength and my defense;he has become my salvation.He is my God, and I will praise him,my father’s God, and I will exalt hi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 Lord is a warrior;the Lord is his na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Pharaoh’s chariots and his armyhe has hurled into the sea.The best of Pharaoh’s officersare drowned in the Red Se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e deep waters have covered them;they sank to the depths like a ston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Your right hand, Lord,was majestic in power.Your right hand, Lord,shattered the enem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In the greatness of your majestyyou threw down those who opposed you.You unleashed your burning anger;it consumed them like stubb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y the blast of your nostrilsthe waters piled up.The surging waters stood up like a wall;the deep waters congealed in the heart of the se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 enemy boasted,‘I will pursue, I will overtake them.I will divide the spoils;I will gorge myself on them.I will draw my swordand my hand will destroy the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t you blew with your breath,and the sea covered them.They sank like leadin the mighty water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ho among the godsis like you, Lord?Who is like you—majestic in holiness,awesome in glory,working wonder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You stretch out your right hand,and the earth swallows your enemi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In your unfailing love you will leadthe people you have redeemed.In your strength you will guide themto your holy dwell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 nations will hear and tremble;anguish will grip the people of Philisti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chiefs of Edom will be terrified,the leaders of Moab will be seized with trembling,the people of Canaan will melt awa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error and dread will fall on them.By the power of your armthey will be as still as a stone—until your people pass by, Lord,until the people you bought pass b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You will bring them in and plant themon the mountain of your inheritance—the place, Lord, you made for your dwelling,the sanctuary, Lord, your hands establish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 Lord reignsfor ever and ev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hen Pharaoh’s horses, chariots and horsemen went into the sea, the Lord brought the waters of the sea back over them, but the Israelites walked through the sea on dry groun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Then Miriam the prophet, Aaron’s sister, took a timbrel in her hand, and all the women followed her, with timbrels and dancin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iriam sang to them:“Sing to the Lord,for he is highly exalted.Both horse and driverhe has hurled into the sea.”The Waters of Marah and Eli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hen Moses led Israel from the Red Sea and they went into the Desert of Shur. For three days they traveled in the desert without finding wate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hen they came to Marah, they could not drink its water because it was bitter. (That is why the place is called Mara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So the people grumbled against Moses, saying, “What are we to drin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n Moses cried out to the Lord, and the Lord showed him a piece of wood. He threw it into the water, and the water became fit to drink.There the Lord issued a ruling and instruction for them and put them to the tes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He said, “If you listen carefully to the Lord your God and do what is right in his eyes, if you pay attention to his commands and keep all his decrees, I will not bring on you any of the diseases I brought on the Egyptians, for I am the Lord, who heals yo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Then they came to Elim, where there were twelve springs and seventy palm trees, and they camped there near the wate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2026-09-12T07:18:05Z</dcterms:created>
  <dcterms:modified xsi:type="dcterms:W3CDTF">2026-09-12T07:18:05Z</dcterms:modified>
  <dc:title>Bible.com.au: Exodus 15:1-27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