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11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y the blast of your nostrilsthe waters piled up.The surging waters stood up like a wall;the deep waters congealed in the heart of the s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enemy boasted,‘I will pursue, I will overtake them.I will divide the spoils;I will gorge myself on them.I will draw my swordand my hand will destroy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you blew with your breath,and the sea covered them.They sank like leadin the mighty wat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o among the godsis like you, Lord?Who is like you—majestic in holiness,awesome in glory,working wond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stretch out your right hand,and the earth swallows your enem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your unfailing love you will leadthe people you have redeemed.In your strength you will guide themto your holy dwell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nations will hear and tremble;anguish will grip the people of Philisti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iefs of Edom will be terrified,the leaders of Moab will be seized with trembling,the people of Canaan will melt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error and dread will fall on them.By the power of your armthey will be as still as a stone—until your people pass by, Lord,until the people you bought pass b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will bring them in and plant themon the mountain of your inheritance—the place, Lord, you made for your dwelling,the sanctuary, Lord, your hands establish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ong of Moses and Miri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reignsfor ever and 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Pharaoh’s horses, chariots and horsemen went into the sea, the Lord brought the waters of the sea back over them, but the Israelites walked through the sea on dry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Miriam the prophet, Aaron’s sister, took a timbrel in her hand, and all the women followed her, with timbrels and danc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iriam sang to them:“Sing to the Lord,for he is highly exalted.Both horse and driverhe has hurled into the sea.”The Waters of Marah and El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Moses led Israel from the Red Sea and they went into the Desert of Shur. For three days they traveled in the desert without finding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y came to Marah, they could not drink its water because it was bitter. (That is why the place is called Mar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 the people grumbled against Moses, saying, “What are we to drin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Moses cried out to the Lord, and the Lord showed him a piece of wood. He threw it into the water, and the water became fit to drink.There the Lord issued a ruling and instruction for them and put them to the te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said, “If you listen carefully to the Lord your God and do what is right in his eyes, if you pay attention to his commands and keep all his decrees, I will not bring on you any of the diseases I brought on the Egyptians, for I am the Lord, who heals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y came to Elim, where there were twelve springs and seventy palm trees, and they camped there near the wa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Moses and the Israelites sang this song to the Lord:“I will sing to the Lord,for he is highly exalted.Both horse and driverhe has hurled into the se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my strength and my defense;he has become my salvation.He is my God, and I will praise him,my father’s God, and I will exalt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is a warrior;the Lord is his na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haraoh’s chariots and his armyhe has hurled into the sea.The best of Pharaoh’s officersare drowned in the Red Se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eep waters have covered them;they sank to the depths like a st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right hand, Lord,was majestic in power.Your right hand, Lord,shattered the enem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greatness of your majestyyou threw down those who opposed you.You unleashed your burning anger;it consumed them like stubble.]]></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2026-06-02T18:28:38Z</dcterms:created>
  <dcterms:modified xsi:type="dcterms:W3CDTF">2026-06-02T18:28:38Z</dcterms:modified>
  <dc:title>Bible.com.au: Exodus 15:1-27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