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23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Egyptians—all Pharaoh’s horses and chariots, horsemen and troops—pursued the Israelites and overtook them as they camped by the sea near Pi Hahiroth, opposite Baal Zeph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Pharaoh approached, the Israelites looked up, and there were the Egyptians, marching after them. They were terrified and cried out to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aid to Moses, “Was it because there were no graves in Egypt that you brought us to the desert to die? What have you done to us by bringing us out of Egyp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idn’t we say to you in Egypt, ‘Leave us alone; let us serve the Egyptians’? It would have been better for us to serve the Egyptians than to die in the dese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answered the people, “Do not be afraid. Stand firm and you will see the deliverance the Lord will bring you today. The Egyptians you see today you will never see ag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will fight for you; you need only to be sti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Lord said to Moses, “Why are you crying out to me? Tell the Israelites to move 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aise your staff and stretch out your hand over the sea to divide the water so that the Israelites can go through the sea on dry grou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harden the hearts of the Egyptians so that they will go in after them. And I will gain glory through Pharaoh and all his army, through his chariots and his horse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gyptians will know that I am the Lord when I gain glory through Pharaoh, his chariots and his horse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Lord said to Mos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angel of God, who had been traveling in front of Israel’s army, withdrew and went behind them. The pillar of cloud also moved from in front and stood behind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oming between the armies of Egypt and Israel. Throughout the night the cloud brought darkness to the one side and light to the other side; so neither went near the other all night lo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oses stretched out his hand over the sea, and all that night the Lord drove the sea back with a strong east wind and turned it into dry land. The waters were divi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Israelites went through the sea on dry ground, with a wall of water on their right and on their lef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Egyptians pursued them, and all Pharaoh’s horses and chariots and horsemen followed them into the se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uring the last watch of the night the Lord looked down from the pillar of fire and cloud at the Egyptian army and threw it into confus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jammed the wheels of their chariots so that they had difficulty driving. And the Egyptians said, “Let’s get away from the Israelites! The Lord is fighting for them against Egyp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e Lord said to Moses, “Stretch out your hand over the sea so that the waters may flow back over the Egyptians and their chariots and horsem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oses stretched out his hand over the sea, and at daybreak the sea went back to its place. The Egyptians were fleeing toward it, and the Lord swept them into the se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water flowed back and covered the chariots and horsemen—the entire army of Pharaoh that had followed the Israelites into the sea. Not one of them surviv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ell the Israelites to turn back and encamp near Pi Hahiroth, between Migdol and the sea. They are to encamp by the sea, directly opposite Baal Zeph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Israelites went through the sea on dry ground, with a wall of water on their right and on their lef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day the Lord saved Israel from the hands of the Egyptians, and Israel saw the Egyptians lying dead on the sho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 Israelites saw the mighty hand of the Lord displayed against the Egyptians, the people feared the Lord and put their trust in him and in Moses his serva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haraoh will think, ‘The Israelites are wandering around the land in confusion, hemmed in by the dese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harden Pharaoh’s heart, and he will pursue them. But I will gain glory for myself through Pharaoh and all his army, and the Egyptians will know that I am the Lord.” So the Israelites did th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king of Egypt was told that the people had fled, Pharaoh and his officials changed their minds about them and said, “What have we done? We have let the Israelites go and have lost their servi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had his chariot made ready and took his army with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six hundred of the best chariots, along with all the other chariots of Egypt, with officers over all of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hardened the heart of Pharaoh king of Egypt, so that he pursued the Israelites, who were marching out boldly.]]></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2026-05-23T17:08:22Z</dcterms:created>
  <dcterms:modified xsi:type="dcterms:W3CDTF">2026-05-23T17:08:22Z</dcterms:modified>
  <dc:title>Bible.com.au: Exodus 14:1-31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