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oses and Aaron were brought back to Pharaoh. “Go, worship the Lord your God,” he said. “But tell me who will be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nswered, “We will go with our young and our old, with our sons and our daughters, and with our flocks and herds, because we are to celebrate a festival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said, “The Lord be with you—if I let you go, along with your women and children! Clearly you are bent on ev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Have only the men go and worship the Lord, since that’s what you have been asking for.” Then Moses and Aaron were driven out of Pharaoh’s pres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to Moses, “Stretch out your hand over Egypt so that locusts swarm over the land and devour everything growing in the fields, everything left by the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stretched out his staff over Egypt, and the Lord made an east wind blow across the land all that day and all that night. By morning the wind had brought the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invaded all Egypt and settled down in every area of the country in great numbers. Never before had there been such a plague of locusts, nor will there ever b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overed all the ground until it was black. They devoured all that was left after the hail—everything growing in the fields and the fruit on the trees. Nothing green remained on tree or plant in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quickly summoned Moses and Aaron and said,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orgive my sin once more and pray to the Lord your God to take this deadly plague away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gue of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then left Pharaoh and pray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changed the wind to a very strong west wind, which caught up the locusts and carried them into the Red Sea. Not a locust was left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and he would not let the Israelites go.The Plague of 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oses, “Stretch out your hand toward the sky so that darkness spreads over Egypt—darkness that can be fe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stretched out his hand toward the sky, and total darkness covered all Egypt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one could see anyone else or move about for three days. Yet all the Israelites had light in the places where they li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Pharaoh summoned Moses and said, “Go, worship the Lord. Even your women and children may go with you; only leave your flocks and herds beh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Moses said, “You must allow us to have sacrifices and burnt offerings to present to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livestock too must go with us; not a hoof is to be left behind. We have to use some of them in worshiping the Lord our God, and until we get there we will not know what we are to use to worship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as not willing to let the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for I have hardened his heart and the hearts of his officials so that I may perform these signs of mine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said to Moses, “Get out of my sight! Make sure you do not appear before me again! The day you see my face you will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ust as you say,” Moses replied. “I will never appear before you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ou may tell your children and grandchildren how I dealt harshly with the Egyptians and how I performed my signs among them, and that you may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and Aaron went to Pharaoh and said to him, “This is what the Lord, the God of the Hebrews, says: ‘How long will you refuse to humble yourself before me? Let my people go, so that they may worshi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refuse to let them go, I will bring locusts into your country tom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cover the face of the ground so that it cannot be seen. They will devour what little you have left after the hail, including every tree that is growing in your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fill your houses and those of all your officials and all the Egyptians—something neither your parents nor your ancestors have ever seen from the day they settled in this land till now.’ ” Then Moses turned and left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aoh’s officials said to him, “How long will this man be a snare to us? Let the people go, so that they may worship the Lord their God. Do you not yet realize that Egypt is ruine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2026-06-05T03:24:33Z</dcterms:created>
  <dcterms:modified xsi:type="dcterms:W3CDTF">2026-06-05T03:24:33Z</dcterms:modified>
  <dc:title>Bible.com.au: Exodus 10:1-29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