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01821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xodus 1:1-2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Israelites Oppressed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are the names of the sons of Israel who went to Egypt with Jacob, each with his family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uben, Simeon, Levi and Judah;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sachar, Zebulun and Benjamin;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an and Naphtali; Gad and Asher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descendants of Jacob numbered seventy in all; Joseph was already in Egypt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Joseph and all his brothers and all that generation died,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Israelites were exceedingly fruitful; they multiplied greatly, increased in numbers and became so numerous that the land was filled with them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a new king, to whom Joseph meant nothing, came to power in Egyp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Look,” he said to his people, “the Israelites have become far too numerous for u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me, we must deal shrewdly with them or they will become even more numerous and, if war breaks out, will join our enemies, fight against us and leave the country.”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ey put slave masters over them to oppress them with forced labor, and they built Pithom and Rameses as store cities for Pharaoh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more they were oppressed, the more they multiplied and spread; so the Egyptians came to dread the Israelites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orked them ruthlessly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made their lives bitter with harsh labor in brick and mortar and with all kinds of work in the fields; in all their harsh labor the Egyptians worked them ruthlessly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king of Egypt said to the Hebrew midwives, whose names were Shiphrah and Puah,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When you are helping the Hebrew women during childbirth on the delivery stool, if you see that the baby is a boy, kill him; but if it is a girl, let her live.”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idwives, however, feared God and did not do what the king of Egypt had told them to do; they let the boys liv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king of Egypt summoned the midwives and asked them, “Why have you done this? Why have you let the boys live?”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idwives answered Pharaoh, “Hebrew women are not like Egyptian women; they are vigorous and give birth before the midwives arrive.”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God was kind to the midwives and the people increased and became even more numerou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because the midwives feared God, he gave them families of their own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Pharaoh gave this order to all his people: “Every Hebrew boy that is born you must throw into the Nile, but let every girl live.”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9">
  <a:themeElements>
    <a:clrScheme name="Theme2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2026-10-26T08:05:43Z</dcterms:created>
  <dcterms:modified xsi:type="dcterms:W3CDTF">2026-10-26T08:05:43Z</dcterms:modified>
  <dc:title>Bible.com.au: Exodus 1:1-22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