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15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new king, to whom Joseph meant nothing, came to power in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” he said to his people, “the Israelites have become far too numerous for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we must deal shrewdly with them or they will become even more numerous and, if war breaks out, will join our enemies, fight against us and leave the countr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put slave masters over them to oppress them with forced labor, and they built Pithom and Rameses as store cities for Pharao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were oppressed, the more they multiplied and spread; so the Egyptians came to dread the Israelit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rked them ruthless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ir lives bitter with harsh labor in brick and mortar and with all kinds of work in the fields; in all their harsh labor the Egyptians worked them ruthless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Egypt said to the Hebrew midwives, whose names were Shiphrah and Puah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you are helping the Hebrew women during childbirth on the delivery stool, if you see that the baby is a boy, kill him; but if it is a girl, let her liv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, however, feared God and did not do what the king of Egypt had told them to do; they let the boys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Oppress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 summoned the midwives and asked them, “Why have you done this? Why have you let the boys live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 answered Pharaoh, “Hebrew women are not like Egyptian women; they are vigorous and give birth before the midwives arriv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was kind to the midwives and the people increased and became even more numer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the midwives feared God, he gave them families of their ow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araoh gave this order to all his people: “Every Hebrew boy that is born you must throw into the Nile, but let every girl liv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 the sons of Israel who went to Egypt with Jacob, each with his famil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Simeon, Levi and Juda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, Zebulun and Benjami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and Naphtali;Gad and As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acob numbered seventy in all; Joseph was already in Egy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eph and all his brothers and all that generation di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Israelites were exceedingly fruitful; they multiplied greatly, increased in numbers and became so numerous that the land was filled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2026-06-25T13:47:07Z</dcterms:created>
  <dcterms:modified xsi:type="dcterms:W3CDTF">2026-06-25T13:47:07Z</dcterms:modified>
  <dc:title>Bible.com.au: Exodus 1:1-22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