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Xerxes imposed tribute throughout the empire, to its distant sho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his acts of power and might, together with a full account of the greatness of Mordecai, whom the king had promoted, are they not written in the book of the annals of the kings of Media and Pers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decai the Jew was second in rank to King Xerxes, preeminent among the Jews, and held in high esteem by his many fellow Jews, because he worked for the good of his people and spoke up for the welfare of all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2026-06-01T22:32:46Z</dcterms:created>
  <dcterms:modified xsi:type="dcterms:W3CDTF">2026-06-01T22:32:46Z</dcterms:modified>
  <dc:title>Bible.com.au: Esther 10:1-3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