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7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6:18-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ray in the Spirit on all occasions with all kinds of prayers and requests. With this in mind, be alert and always keep on praying for all the Lord’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ray also for me, that whenever I speak, words may be given me so that I will fearlessly make known the mystery of the gosp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ich I am an ambassador in chains. Pray that I may declare it fearlessly, as I should.Final Greet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2026-08-03T15:33:11Z</dcterms:created>
  <dcterms:modified xsi:type="dcterms:W3CDTF">2026-08-03T15:33:11Z</dcterms:modified>
  <dc:title>Bible.com.au: Ephesians 6:18-20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