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presProps" Target="presProps.xml"/>
  <Relationship Id="rId9" Type="http://schemas.openxmlformats.org/officeDocument/2006/relationships/viewProps" Target="viewProps.xml"/>
  <Relationship Id="rId1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41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6:18-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pray in the Spirit on all occasions with all kinds of prayers and requests. With this in mind, be alert and always keep on praying for all the Lord’s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ray also for me, that whenever I speak, words may be given me so that I will fearlessly make known the mystery of the gosp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which I am an ambassador in chains. Pray that I may declare it fearlessly, as I should.Final Greeting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2026-06-04T07:23:50Z</dcterms:created>
  <dcterms:modified xsi:type="dcterms:W3CDTF">2026-06-04T07:23:50Z</dcterms:modified>
  <dc:title>Bible.com.au: Ephesians 6:18-20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