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y it says:“When he ascended on high,he took many captivesand gave gifts to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es “he ascended” mean except that he also descended to the lower, earthly reg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ho descended is the very one who ascended higher than all the heavens, in order to fill the whole unive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Christ himself gave the apostles, the prophets, the evangelists, the pastors and teac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equip his people for works of service, so that the body of Christ may be buil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we all reach unity in the faith and in the knowledge of the Son of God and become mature, attaining to the whole measure of the fullness of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e will no longer be infants, tossed back and forth by the waves, and blown here and there by every wind of teaching and by the cunning and craftiness of people in their deceitful schem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speaking the truth in love, we will grow to become in every respect the mature body of him who is the head, that i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him the whole body, joined and held together by every supporting ligament, grows and builds itself up in love, as each part does its work.Instructions for Christian L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ell you this, and insist on it in the Lord, that you must no longer live as the Gentiles do, in the futility of their thin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ity and Maturity in the Body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darkened in their understanding and separated from the life of God because of the ignorance that is in them due to the hardening of thei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lost all sensitivity, they have given themselves over to sensuality so as to indulge in every kind of impurity, and they are full of gr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however, is not the way of life you lear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heard about Christ and were taught in him in accordance with the truth that is in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ere taught, with regard to your former way of life, to put off your old self, which is being corrupted by its deceitful desi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be made new in the attitude of your mi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put on the new self, created to be like God in true righteousness and holi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each of you must put off falsehood and speak truthfully to your neighbor, for we are all members of one bod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your anger do not sin”: Do not let the sun go down while you are still ang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 not give the devil a footh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a prisoner for the Lord, then, I urge you to live a life worthy of the calling you have rece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has been stealing must steal no longer, but must work, doing something useful with their own hands, that they may have something to share with those in ne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let any unwholesome talk come out of your mouths, but only what is helpful for building others up according to their needs, that it may benefit those who list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o not grieve the Holy Spirit of God, with whom you were sealed for the day of redemp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t rid of all bitterness, rage and anger, brawling and slander, along with every form of mali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kind and compassionate to one another, forgiving each other, just as in Christ God forgav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completely humble and gentle; be patient, bearing with one another in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every effort to keep the unity of the Spirit through the bond of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is one body and one Spirit, just as you were called to one hope when you wer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Lord, one faith, one bapt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God and Father of all, who is over all and through all and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o each one of us grace has been given as Christ apportioned i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2026-06-01T22:35:07Z</dcterms:created>
  <dcterms:modified xsi:type="dcterms:W3CDTF">2026-06-01T22:35:07Z</dcterms:modified>
  <dc:title>Bible.com.au: Ephesians 4:1-32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