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04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phesians 2:8-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t is by grace you have been saved, through faith—and this is not from yourselves, it is the gift of God—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by works, so that no one can boast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2026-09-12T23:03:29Z</dcterms:created>
  <dcterms:modified xsi:type="dcterms:W3CDTF">2026-09-12T23:03:29Z</dcterms:modified>
  <dc:title>Bible.com.au: Ephesians 2:8-9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