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027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2:8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by grace you have been saved, through faith—and this is not from yourselves, it is the gift of God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, so that no one can boa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2026-07-14T06:39:23Z</dcterms:created>
  <dcterms:modified xsi:type="dcterms:W3CDTF">2026-07-14T06:39:23Z</dcterms:modified>
  <dc:title>Bible.com.au: Ephesians 2:8-9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