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presProps" Target="presProps.xml"/>
  <Relationship Id="rId8" Type="http://schemas.openxmlformats.org/officeDocument/2006/relationships/viewProps" Target="viewProps.xml"/>
  <Relationship Id="rId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83214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esians 2:8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t is by grace you have been saved, through faith—and this is not from yourselves, it is the gift of God—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by works, so that no one can boas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3">
  <a:themeElements>
    <a:clrScheme name="Theme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2026-05-26T17:17:56Z</dcterms:created>
  <dcterms:modified xsi:type="dcterms:W3CDTF">2026-05-26T17:17:56Z</dcterms:modified>
  <dc:title>Bible.com.au: Ephesians 2:8-9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