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884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2: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etting aside in his flesh the law with its commands and regulations. His purpose was to create in himself one new humanity out of the two, thus making peace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2026-08-15T05:35:50Z</dcterms:created>
  <dcterms:modified xsi:type="dcterms:W3CDTF">2026-08-15T05:35:50Z</dcterms:modified>
  <dc:title>Bible.com.au: Ephesians 2:15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