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93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2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setting aside in his flesh the law with its commands and regulations. His purpose was to create in himself one new humanity out of the two, thus making pea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2026-06-13T23:25:01Z</dcterms:created>
  <dcterms:modified xsi:type="dcterms:W3CDTF">2026-06-13T23:25:01Z</dcterms:modified>
  <dc:title>Bible.com.au: Ephesians 2:15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