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ways be clothed in white, and always anoint your head with 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njoy life with your wife, whom you love, all the days of this meaningless life that God has given you under the sun—all your meaningless days. For this is your lot in life and in your toilsome labor under the s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ever your hand finds to do, do it with all your might, for in the realm of the dead, where you are going, there is neither working nor planning nor knowledge nor wis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have seen something else under the sun:The race is not to the swiftor the battle to the strong,nor does food come to the wiseor wealth to the brilliantor favor to the learned;but time and chance happen to them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reover, no one knows when their hour will come:As fish are caught in a cruel net,or birds are taken in a snare,so people are trapped by evil timesthat fall unexpectedly upon them.Wisdom Better Than Fo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lso saw under the sun this example of wisdom that greatly impresse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as once a small city with only a few people in it. And a powerful king came against it, surrounded it and built huge siege works against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 lived in that city a man poor but wise, and he saved the city by his wisdom. But nobody remembered that poor m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I said, “Wisdom is better than strength.” But the poor man’s wisdom is despised, and his words are no longer hee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quiet words of the wise are more to be heededthan the shouts of a ruler of foo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ommon Destiny for 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sdom is better than weapons of war,but one sinner destroys much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I reflected on all this and concluded that the righteous and the wise and what they do are in God’s hands, but no one knows whether love or hate awaits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share a common destiny—the righteous and the wicked, the good and the bad, the clean and the unclean, those who offer sacrifices and those who do not.As it is with the good,so with the sinful;as it is with those who take oaths,so with those who are afraid to tak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the evil in everything that happens under the sun: The same destiny overtakes all. The hearts of people, moreover, are full of evil and there is madness in their hearts while they live, and afterward they join the d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yone who is among the living has hope—even a live dog is better off than a dead l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 living know that they will die,but the dead know nothing;they have no further reward,and even their name is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ir love, their hateand their jealousy have long since vanished;never again will they have a partin anything that happens under the s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eat your food with gladness, and drink your wine with a joyful heart, for God has already approved what you do.]]></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2026-07-22T23:31:44Z</dcterms:created>
  <dcterms:modified xsi:type="dcterms:W3CDTF">2026-07-22T23:31:44Z</dcterms:modified>
  <dc:title>Bible.com.au: Ecclesiastes 9:1-18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