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64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is I saw, as I applied my mind to everything done under the sun. There is a time when a man lords it over others to his own hu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oo, I saw the wicked buried—those who used to come and go from the holy place and receive praise in the city where they did this. This too is meaningl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sentence for a crime is not quickly carried out, people’s hearts are filled with schemes to do wro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though a wicked person who commits a hundred crimes may live a long time, I know that it will go better with those who fear God, who are reverent before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because the wicked do not fear God, it will not go well with them, and their days will not lengthen like a shad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is something else meaningless that occurs on earth: the righteous who get what the wicked deserve, and the wicked who get what the righteous deserve. This too, I say, is meaningl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commend the enjoyment of life, because there is nothing better for a person under the sun than to eat and drink and be glad. Then joy will accompany them in their toil all the days of the life God has given them under the su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applied my mind to know wisdom and to observe the labor that is done on earth—people getting no sleep day or n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saw all that God has done. No one can comprehend what goes on under the sun. Despite all their efforts to search it out, no one can discover its meaning. Even if the wise claim they know, they cannot really comprehend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 is like the wise?Who knows the explanation of things?A person’s wisdom brightens their faceand changes its hard appearance.Obey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bey the king’s command, I say, because you took an oath before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be in a hurry to leave the king’s presence. Do not stand up for a bad cause, for he will do whatever he plea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nce a king’s word is supreme, who can say to him, “What are you do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ever obeys his command will come to no harm,and the wise heart will know the proper time and procedu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re is a proper time and procedure for every matter,though a person may be weighed down by mise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no one knows the future,who can tell someone else what is to c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no one has power over the wind to contain it,so no one has power over the time of their death.As no one is discharged in time of war,so wickedness will not release those who practice it.]]></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2026-06-23T04:48:55Z</dcterms:created>
  <dcterms:modified xsi:type="dcterms:W3CDTF">2026-06-23T04:48:55Z</dcterms:modified>
  <dc:title>Bible.com.au: Ecclesiastes 8:1-17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