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4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a matter is better than its beginning,and 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quickly provoked in your spirit,for anger resides in the lap of foo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“Why were the old days better than these?”For it is not wise to ask such ques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, like an inheritance, is a good thingand benefits those who see the s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shelteras money is a shelter,but the advantage of knowledge is this:Wisdom preserves those who hav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God has done:Who can straightenwhat he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es are good, be happy;but when times are bad, consider this:God has made the oneas well as the other.Therefore, no one can discoveranything about their fu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meaningless life of mine I have seen both of these:the righteous perishing in their righteousness,and the wicked living long in their wicke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righteous,neither be overwise—why destroy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wicked,and do not be a fool—why die before your tim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rasp the oneand not let go of the other.Whoever fears God will avoid all extre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one wise person more powerfulthan ten rulers in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re is no one on earth who is righteous,no one who does what is right and neve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ay attention to every word people say,or you may hear your servant cursing you—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in your heartthat many times you yourself have cursed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 tested by wisdom and I said,“I am determined to be wise”—but this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is far off and most profound—who can discover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urned my mind to understand,to investigate and to search out wisdom and the scheme of thingsand to understand the stupidity of wickednessand the madness of fol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more bitter than deaththe woman who is a snare,whose heart is a trapand whose hands are chains.The man who pleases God will escape her,but the sinner she will ensn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” says the Teacher, “this is what I have discovered:“Adding one thing to another to discover the scheme of things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fine perfume,and the day of death better than the day of bi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still searchingbut not finding—I found one upright man among a thousand,but not one upright woman among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have I found:God created mankind upright,but they have gone in search of many scheme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use of mourningthan to go to a house of feasting,for death is the destiny of everyone;the living should take this to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ustration is better than laughter,because a sad face is good for the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,but the heart of fools is in the house of 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ed the rebuke of a wise personthan to listen to the song of foo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crackling of thorns under the pot,so is the laughter of fools.This too is meaning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rtion turns a wise person into a fool,and a bribe corrupts the he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2026-07-22T09:23:22Z</dcterms:created>
  <dcterms:modified xsi:type="dcterms:W3CDTF">2026-07-22T09:23:22Z</dcterms:modified>
  <dc:title>Bible.com.au: Ecclesiastes 7:1-29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