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02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 of a matter is better than its beginning,and patience is better than pri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quickly provoked in your spirit,for anger resides in the lap of foo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, “Why were the old days better than these?”For it is not wise to ask such ques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, like an inheritance, is a good thingand benefits those who see the su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a shelteras money is a shelter,but the advantage of knowledge is this:Wisdom preserves those who have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what God has done:Who can straightenwhat he has made crook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imes are good, be happy;but when times are bad, consider this:God has made the oneas well as the other.Therefore, no one can discoveranything about their fu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meaningless life of mine I have seen both of these:the righteous perishing in their righteousness,and the wicked living long in their wicked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righteous,neither be overwise—why destroy yourself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wicked,and do not be a fool—why die before your tim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grasp the oneand not let go of the other.Whoever fears God will avoid all extrem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one wise person more powerfulthan ten rulers in a ci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re is no one on earth who is righteous,no one who does what is right and neve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ay attention to every word people say,or you may hear your servant cursing you—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know in your heartthat many times you yourself have cursed oth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 tested by wisdom and I said,“I am determined to be wise”—but this was beyon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exists is far off and most profound—who can discover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turned my mind to understand,to investigate and to search out wisdom and the scheme of thingsand to understand the stupidity of wickednessand the madness of fol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more bitter than deaththe woman who is a snare,whose heart is a trapand whose hands are chains.The man who pleases God will escape her,but the sinner she will ensna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,” says the Teacher, “this is what I have discovered:“Adding one thing to another to discover the scheme of things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better than fine perfume,and the day of death better than the day of bir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still searchingbut not finding—I found one upright man among a thousand,but not one upright woman among them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only have I found:God created mankind upright,but they have gone in search of many schemes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go to a house of mourningthan to go to a house of feasting,for death is the destiny of everyone;the living should take this to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ustration is better than laughter,because a sad face is good for the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s in the house of mourning,but the heart of fools is in the house of pl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eed the rebuke of a wise personthan to listen to the song of foo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crackling of thorns under the pot,so is the laughter of fools.This too is meaningl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tortion turns a wise person into a fool,and a bribe corrupts the hea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2026-05-22T23:53:43Z</dcterms:created>
  <dcterms:modified xsi:type="dcterms:W3CDTF">2026-05-22T23:53:43Z</dcterms:modified>
  <dc:title>Bible.com.au: Ecclesiastes 7:1-29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