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tter what the eye seesthan the roving of the appetite.This too is meaningless,a chasing after the wi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ever exists has already been named,and what humanity is has been known;no one can contendwith someone who is stro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ore the words,the less the meaning,and how does that profit any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 knows what is good for a person in life, during the few and meaningless days they pass through like a shadow? Who can tell them what will happen under the sun after they are g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seen another evil under the sun, and it weighs heavily on mank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gives some people wealth, possessions and honor, so that they lack nothing their hearts desire, but God does not grant them the ability to enjoy them, and strangers enjoy them instead. This is meaningless, a grievous 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man may have a hundred children and live many years; yet no matter how long he lives, if he cannot enjoy his prosperity and does not receive proper burial, I say that a stillborn child is better off than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comes without meaning, it departs in darkness, and in darkness its name is shrou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gh it never saw the sun or knew anything, it has more rest than does that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if he lives a thousand years twice over but fails to enjoy his prosperity. Do not all go to the same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one’s toil is for their mouth,yet their appetite is never satisf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advantage have the wise over fools?What do the poor gainby knowing how to conduct themselves before other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2026-05-23T02:19:41Z</dcterms:created>
  <dcterms:modified xsi:type="dcterms:W3CDTF">2026-05-23T02:19:41Z</dcterms:modified>
  <dc:title>Bible.com.au: Ecclesiastes 6:1-12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