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355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5: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you see the poor oppressed in a district, and justice and rights denied, do not be surprised at such things; for one official is eyed by a higher one, and over them both are others higher sti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increase from the land is taken by all; the king himself profits from the fiel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ever loves money never has enough;whoever loves wealth is never satisfied with their income.This too is meaningl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goods increase,so do those who consume them.And what benefit are they to the ownersexcept to feast their eyes on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leep of a laborer is sweet,whether they eat little or much,but as for the rich, their abundancepermits them no slee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have seen a grievous evil under the sun:wealth hoarded to the harm of its own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r wealth lost through some misfortune,so that when they have childrenthere is nothing left for them to inher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ryone comes naked from their mother’s womb,and as everyone comes, so they depart.They take nothing from their toilthat they can carry in their ha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too is a grievous evil:As everyone comes, so they depart,and what do they gain,since they toil for the wi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their days they eat in darkness,with great frustration, affliction and ang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ulfill Your Vow to God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is what I have observed to be good: that it is appropriate for a person to eat, to drink and to find satisfaction in their toilsome labor under the sun during the few days of life God has given them—for this is their lo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reover, when God gives someone wealth and possessions, and the ability to enjoy them, to accept their lot and be happy in their toil—this is a gift of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seldom reflect on the days of their life, because God keeps them occupied with gladness of hear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uard your steps when you go to the house of God. Go near to listen rather than to offer the sacrifice of fools, who do not know that they do wro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o not be quick with your mouth,do not be hasty in your heartto utter anything before God.God is in heavenand you are on earth,so let your words be fe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dream comes when there are many cares,and many words mark the speech of a foo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you make a vow to God, do not delay to fulfill it. He has no pleasure in fools; fulfill your vo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is better not to make a vow than to make one and not fulfill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not let your mouth lead you into sin. And do not protest to the temple messenger, “My vow was a mistake.” Why should God be angry at what you say and destroy the work of your ha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ch dreaming and many words are meaningless. Therefore fear God.Riches Are Meaningless]]></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2026-07-22T11:21:04Z</dcterms:created>
  <dcterms:modified xsi:type="dcterms:W3CDTF">2026-07-22T11:21:04Z</dcterms:modified>
  <dc:title>Bible.com.au: Ecclesiastes 5:1-20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