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0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ression, Toil, Friendless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looked and saw all the oppression that was taking place under the sun:I saw the tears of the oppressed—and they have no comforter;power was on the side of their oppressors—and they have no comfor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declared that the dead,who had already died,are happier than the living,who are still a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tter than bothis the one who has never been born,who has not seen the evilthat is done under the su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that all toil and all achievement spring from one person’s envy of another. This too is meaningless, a chasing after the w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fold their handsand ruin themsel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one handful with tranquillitythan two handfuls with toiland chasing after the w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saw something meaningless under the su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man all alone;he had neither son nor brother.There was no end to his toil,yet his eyes were not content with his wealth.“For whom am I toiling,” he asked,“and why am I depriving myself of enjoyment?”This too is meaningless—a miserable busines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,because they have a good return for their labo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ither of them falls down,one can help the other up.But pity anyone who fallsand has no one to help them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if two lie down together, they will keep warm.But how can one keep warm alon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one may be overpowered,two can defend themselves.A cord of three strands is not quickly broken.Advancement Is Meaningles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poor but wise youth than an old but foolish king who no longer knows how to heed a warn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th may have come from prison to the kingship, or he may have been born in poverty within his kingd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at all who lived and walked under the sun followed the youth, the king’s successo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 end to all the people who were before them. But those who came later were not pleased with the successor. This too is meaningless, a chasing after the w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2026-10-04T06:11:09Z</dcterms:created>
  <dcterms:modified xsi:type="dcterms:W3CDTF">2026-10-04T06:11:09Z</dcterms:modified>
  <dc:title>Bible.com.au: Ecclesiastes 4:1-16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