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912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es 4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was a man all alone;he had neither son nor brother.There was no end to his toil,yet his eyes were not content with his wealth.“For whom am I toiling,” he asked,“and why am I depriving myself of enjoyment?”This too is meaningless—a miserable business!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wo are better than one,because they have a good return for their labor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either of them falls down,one can help the other up.But pity anyone who fallsand has no one to help them up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, if two lie down together, they will keep warm.But how can one keep warm alone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one may be overpowered,two can defend themselves.A cord of three strands is not quickly broken.Advancement Is Meaningless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a poor but wise youth than an old but foolish king who no longer knows how to heed a warning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youth may have come from prison to the kingship, or he may have been born in poverty within his kingdo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w that all who lived and walked under the sun followed the youth, the king’s successo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was no end to all the people who were before them. But those who came later were not pleased with the successor. This too is meaningless, a chasing after the win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ppression, Toil, Friendlessness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 I looked and saw all the oppression that was taking place under the sun:I saw the tears of the oppressed—and they have no comforter;power was on the side of their oppressors—and they have no comfort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declared that the dead,who had already died,are happier than the living,who are still aliv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better than bothis the one who has never been born,who has not seen the evilthat is done under the su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w that all toil and all achievement spring from one person’s envy of another. This too is meaningless, a chasing after the win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ols fold their handsand ruin themselv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one handful with tranquillitythan two handfuls with toiland chasing after the wi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 I saw something meaningless under the sun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2026-08-06T00:09:34Z</dcterms:created>
  <dcterms:modified xsi:type="dcterms:W3CDTF">2026-08-06T00:09:34Z</dcterms:modified>
  <dc:title>Bible.com.au: Ecclesiastes 4:1-16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