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834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love and a time to hate,a time for war and a time for pe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workers gain from their toil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burden God has laid on the human ra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made everything beautiful in its time. He has also set eternity in the human heart; yet no one can fathom what God has done from beginning to e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re is nothing better for people than to be happy and to do good while they li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each of them may eat and drink, and find satisfaction in all their toil—this is the gift of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everything God does will endure forever; nothing can be added to it and nothing taken from it. God does it so that people will fear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is has already been,and what will be has been before;and God will call the past to accou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 something else under the sun:In the place of judgment—wickedness was there,in the place of justice—wickedness was the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o myself,“God will bring into judgmentboth the righteous and the wicked,for there will be a time for every activity,a time to judge every deed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for Everyth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said to myself, “As for humans, God tests them so that they may see that they are like the animal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fate of human beings is like that of the animals; the same fate awaits them both: As one dies, so dies the other. All have the same breath; humans have no advantage over animals. Everything is meaningl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go to the same place; all come from dust, and to dust all retur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s if the human spirit rises upward and if the spirit of the animal goes down into the earth?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aw that there is nothing better for a person than to enjoy their work, because that is their lot. For who can bring them to see what will happen after them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time for everything,and a season for every activity under the heaven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be born and a time to die,a time to plant and a time to uproo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kill and a time to heal,a time to tear down and a time to buil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weep and a time to laugh,a time to mourn and a time to danc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scatter stones and a time to gather them,a time to embrace and a time to refrain from embracing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search and a time to give up,a time to keep and a time to throw away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tear and a time to mend,a time to be silent and a time to speak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2026-07-25T08:12:52Z</dcterms:created>
  <dcterms:modified xsi:type="dcterms:W3CDTF">2026-07-25T08:12:52Z</dcterms:modified>
  <dc:title>Bible.com.au: Ecclesiastes 3:1-22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