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520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es 3:12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that there is nothing better for people than to be happy and to do good while they liv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each of them may eat and drink, and find satisfaction in all their toil—this is the gift of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2026-10-04T17:42:34Z</dcterms:created>
  <dcterms:modified xsi:type="dcterms:W3CDTF">2026-10-04T17:42:34Z</dcterms:modified>
  <dc:title>Bible.com.au: Ecclesiastes 3:12-13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