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000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. 3:12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people than to be happy and to do good while they li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ach of them may eat and drink, and find satisfaction in all their toil—this is the gift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2026-06-04T14:37:04Z</dcterms:created>
  <dcterms:modified xsi:type="dcterms:W3CDTF">2026-06-04T14:37:04Z</dcterms:modified>
  <dc:title>Bible.com.au: Eccles. 3:12-13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