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520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2:24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 can do nothing better than to eat and drink and find satisfaction in their own toil. This too, I see, is from the hand of Go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thout him, who can eat or find enjoyment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2026-10-04T17:42:13Z</dcterms:created>
  <dcterms:modified xsi:type="dcterms:W3CDTF">2026-10-04T17:42:13Z</dcterms:modified>
  <dc:title>Bible.com.au: Ecclesiastes 2:24-25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