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001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. 2:24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can do nothing better than to eat and drink and find satisfaction in their own toil. This too, I see, is from the hand of God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thout him, who can eat or find enjoyment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2026-06-04T14:37:46Z</dcterms:created>
  <dcterms:modified xsi:type="dcterms:W3CDTF">2026-06-04T14:37:46Z</dcterms:modified>
  <dc:title>Bible.com.au: Eccles. 2:24-25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