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5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only was the Teacher wise, but he also imparted knowledge to the people. He pondered and searched out and set in order many proverb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acher searched to find just the right words, and what he wrote was upright and tru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wise are like goads, their collected sayings like firmly embedded nails—given by one shephe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arned, my son, of anything in addition to them.Of making many books there is no end, and much study wearies the bod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l has been heard;here is the conclusion of the matter:Fear God and keep his commandments,for this is the duty of all manki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ill bring every deed into judgment,including every hidden thing,whether it is good or ev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our Creatorin the days of your youth,before the days of trouble comeand the years approach when you will say,“I find no pleasure in them”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sun and the lightand the moon and the stars grow dark,and the clouds return after the rai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keepers of the house tremble,and the strong men stoop,when the grinders cease because they are few,and those looking through the windows grow dim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doors to the street are closedand the sound of grinding fades;when people rise up at the sound of birds,but all their songs grow faint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are afraid of heightsand of dangers in the streets;when the almond tree blossomsand the grasshopper drags itself alongand desire no longer is stirred.Then people go to their eternal homeand mourners go about the stree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im—before the silver cord is severed,and the golden bowl is broken;before the pitcher is shattered at the spring,and the wheel broken at the well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ust returns to the ground it came from,and the spirit returns to God who gave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eaningless! Meaningless!” says the Teacher.“Everything is meaningless!”The Conclusion of the Matter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2026-06-01T22:35:08Z</dcterms:created>
  <dcterms:modified xsi:type="dcterms:W3CDTF">2026-06-01T22:35:08Z</dcterms:modified>
  <dc:title>Bible.com.au: Ecclesiastes 12:1-14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